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1.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2.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33.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37"/>
  </p:notesMasterIdLst>
  <p:handoutMasterIdLst>
    <p:handoutMasterId r:id="rId38"/>
  </p:handoutMasterIdLst>
  <p:sldIdLst>
    <p:sldId id="256" r:id="rId2"/>
    <p:sldId id="258" r:id="rId3"/>
    <p:sldId id="616" r:id="rId4"/>
    <p:sldId id="625" r:id="rId5"/>
    <p:sldId id="626" r:id="rId6"/>
    <p:sldId id="517" r:id="rId7"/>
    <p:sldId id="617" r:id="rId8"/>
    <p:sldId id="618" r:id="rId9"/>
    <p:sldId id="627" r:id="rId10"/>
    <p:sldId id="604" r:id="rId11"/>
    <p:sldId id="605" r:id="rId12"/>
    <p:sldId id="628" r:id="rId13"/>
    <p:sldId id="523" r:id="rId14"/>
    <p:sldId id="619" r:id="rId15"/>
    <p:sldId id="544" r:id="rId16"/>
    <p:sldId id="547" r:id="rId17"/>
    <p:sldId id="548" r:id="rId18"/>
    <p:sldId id="549" r:id="rId19"/>
    <p:sldId id="551" r:id="rId20"/>
    <p:sldId id="553" r:id="rId21"/>
    <p:sldId id="620" r:id="rId22"/>
    <p:sldId id="621" r:id="rId23"/>
    <p:sldId id="622" r:id="rId24"/>
    <p:sldId id="623" r:id="rId25"/>
    <p:sldId id="624" r:id="rId26"/>
    <p:sldId id="629" r:id="rId27"/>
    <p:sldId id="606" r:id="rId28"/>
    <p:sldId id="607" r:id="rId29"/>
    <p:sldId id="608" r:id="rId30"/>
    <p:sldId id="609" r:id="rId31"/>
    <p:sldId id="610" r:id="rId32"/>
    <p:sldId id="611" r:id="rId33"/>
    <p:sldId id="612" r:id="rId34"/>
    <p:sldId id="614" r:id="rId35"/>
    <p:sldId id="615"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AU, Ka-lok" initials="LK" lastIdx="1" clrIdx="0">
    <p:extLst>
      <p:ext uri="{19B8F6BF-5375-455C-9EA6-DF929625EA0E}">
        <p15:presenceInfo xmlns:p15="http://schemas.microsoft.com/office/powerpoint/2012/main" userId="S-1-5-21-2637006528-1015924553-1750768987-8687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D92CD"/>
    <a:srgbClr val="FF9900"/>
    <a:srgbClr val="FF0000"/>
    <a:srgbClr val="CC9900"/>
    <a:srgbClr val="FFFF66"/>
    <a:srgbClr val="996600"/>
    <a:srgbClr val="FFCC00"/>
    <a:srgbClr val="8DA9DB"/>
    <a:srgbClr val="3964B1"/>
    <a:srgbClr val="FF5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446" autoAdjust="0"/>
    <p:restoredTop sz="84983" autoAdjust="0"/>
  </p:normalViewPr>
  <p:slideViewPr>
    <p:cSldViewPr snapToGrid="0">
      <p:cViewPr varScale="1">
        <p:scale>
          <a:sx n="56" d="100"/>
          <a:sy n="56" d="100"/>
        </p:scale>
        <p:origin x="444" y="48"/>
      </p:cViewPr>
      <p:guideLst/>
    </p:cSldViewPr>
  </p:slideViewPr>
  <p:notesTextViewPr>
    <p:cViewPr>
      <p:scale>
        <a:sx n="1" d="1"/>
        <a:sy n="1" d="1"/>
      </p:scale>
      <p:origin x="0" y="0"/>
    </p:cViewPr>
  </p:notesTextViewPr>
  <p:sorterViewPr>
    <p:cViewPr varScale="1">
      <p:scale>
        <a:sx n="1" d="1"/>
        <a:sy n="1" d="1"/>
      </p:scale>
      <p:origin x="0" y="-10548"/>
    </p:cViewPr>
  </p:sorterViewPr>
  <p:notesViewPr>
    <p:cSldViewPr snapToGrid="0">
      <p:cViewPr varScale="1">
        <p:scale>
          <a:sx n="87" d="100"/>
          <a:sy n="87" d="100"/>
        </p:scale>
        <p:origin x="954"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12F58D5-A9F3-43A6-9143-22B62C3387F8}"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zh-TW" altLang="en-US"/>
        </a:p>
      </dgm:t>
    </dgm:pt>
    <dgm:pt modelId="{AD02F610-0F01-40E5-B034-8CD769BFB054}">
      <dgm:prSet phldrT="[文字]" custT="1"/>
      <dgm:spPr>
        <a:solidFill>
          <a:schemeClr val="accent1">
            <a:lumMod val="50000"/>
          </a:schemeClr>
        </a:solidFill>
      </dgm:spPr>
      <dgm:t>
        <a:bodyPr/>
        <a:lstStyle/>
        <a:p>
          <a:r>
            <a:rPr lang="zh-TW" altLang="en-US" sz="1800" b="1" i="1" dirty="0" smtClean="0">
              <a:solidFill>
                <a:schemeClr val="bg1"/>
              </a:solidFill>
              <a:latin typeface="+mn-ea"/>
            </a:rPr>
            <a:t>小組專題研習的表現差</a:t>
          </a:r>
          <a:endParaRPr lang="zh-TW" altLang="en-US" sz="1800" b="1" dirty="0">
            <a:solidFill>
              <a:schemeClr val="bg1"/>
            </a:solidFill>
          </a:endParaRPr>
        </a:p>
      </dgm:t>
    </dgm:pt>
    <dgm:pt modelId="{AADF3587-AA30-42A6-917D-5BDD02988BA2}" type="parTrans" cxnId="{66B2A2C7-8FF6-4B88-8381-D01B1D577C0B}">
      <dgm:prSet/>
      <dgm:spPr/>
      <dgm:t>
        <a:bodyPr/>
        <a:lstStyle/>
        <a:p>
          <a:endParaRPr lang="zh-TW" altLang="en-US" sz="1800" b="1">
            <a:solidFill>
              <a:schemeClr val="bg1"/>
            </a:solidFill>
          </a:endParaRPr>
        </a:p>
      </dgm:t>
    </dgm:pt>
    <dgm:pt modelId="{81402498-FC66-42F9-992C-703276E5B062}" type="sibTrans" cxnId="{66B2A2C7-8FF6-4B88-8381-D01B1D577C0B}">
      <dgm:prSet/>
      <dgm:spPr/>
      <dgm:t>
        <a:bodyPr/>
        <a:lstStyle/>
        <a:p>
          <a:endParaRPr lang="zh-TW" altLang="en-US" sz="1800" b="1">
            <a:solidFill>
              <a:schemeClr val="bg1"/>
            </a:solidFill>
          </a:endParaRPr>
        </a:p>
      </dgm:t>
    </dgm:pt>
    <dgm:pt modelId="{631EA78F-338D-410F-B66C-B50FB41077E0}">
      <dgm:prSet phldrT="[文字]" custT="1"/>
      <dgm:spPr/>
      <dgm:t>
        <a:bodyPr/>
        <a:lstStyle/>
        <a:p>
          <a:r>
            <a:rPr lang="zh-TW" altLang="en-US" sz="1800" b="1" dirty="0" smtClean="0">
              <a:solidFill>
                <a:schemeClr val="bg1"/>
              </a:solidFill>
            </a:rPr>
            <a:t>組員之間溝通不足</a:t>
          </a:r>
        </a:p>
      </dgm:t>
    </dgm:pt>
    <dgm:pt modelId="{803A7865-DF70-491D-8135-FD596F8197F1}" type="sibTrans" cxnId="{5A8AA6C7-3E20-47AC-873A-E023DCEF8E0D}">
      <dgm:prSet/>
      <dgm:spPr/>
      <dgm:t>
        <a:bodyPr/>
        <a:lstStyle/>
        <a:p>
          <a:endParaRPr lang="zh-TW" altLang="en-US" sz="1800" b="1">
            <a:solidFill>
              <a:schemeClr val="bg1"/>
            </a:solidFill>
          </a:endParaRPr>
        </a:p>
      </dgm:t>
    </dgm:pt>
    <dgm:pt modelId="{F05BDC7A-7673-4F8A-9A23-C414A9CB479C}" type="parTrans" cxnId="{5A8AA6C7-3E20-47AC-873A-E023DCEF8E0D}">
      <dgm:prSet custT="1"/>
      <dgm:spPr>
        <a:ln>
          <a:headEnd type="arrow" w="med" len="med"/>
          <a:tailEnd type="none" w="med" len="med"/>
        </a:ln>
      </dgm:spPr>
      <dgm:t>
        <a:bodyPr/>
        <a:lstStyle/>
        <a:p>
          <a:endParaRPr lang="zh-TW" altLang="en-US" sz="1800" b="1">
            <a:solidFill>
              <a:schemeClr val="bg1"/>
            </a:solidFill>
          </a:endParaRPr>
        </a:p>
      </dgm:t>
    </dgm:pt>
    <dgm:pt modelId="{79C64570-73FE-4C1B-AD66-50A63C1C8390}">
      <dgm:prSet phldrT="[文字]" custT="1"/>
      <dgm:spPr/>
      <dgm:t>
        <a:bodyPr/>
        <a:lstStyle/>
        <a:p>
          <a:r>
            <a:rPr lang="zh-TW" altLang="en-US" sz="1800" b="1" dirty="0" smtClean="0">
              <a:solidFill>
                <a:schemeClr val="bg1"/>
              </a:solidFill>
              <a:latin typeface="+mn-ea"/>
            </a:rPr>
            <a:t>時間不足</a:t>
          </a:r>
          <a:endParaRPr lang="zh-TW" altLang="en-US" sz="1800" b="1" dirty="0" smtClean="0">
            <a:solidFill>
              <a:schemeClr val="bg1"/>
            </a:solidFill>
          </a:endParaRPr>
        </a:p>
      </dgm:t>
    </dgm:pt>
    <dgm:pt modelId="{5E15DFF3-184E-4D54-9483-9AADE2F36C72}" type="parTrans" cxnId="{C69C71C1-664B-4C68-8004-53F6F3BAFBAD}">
      <dgm:prSet custT="1"/>
      <dgm:spPr>
        <a:ln>
          <a:headEnd type="arrow" w="med" len="med"/>
          <a:tailEnd type="none" w="med" len="med"/>
        </a:ln>
      </dgm:spPr>
      <dgm:t>
        <a:bodyPr/>
        <a:lstStyle/>
        <a:p>
          <a:endParaRPr lang="zh-TW" altLang="en-US" sz="1800"/>
        </a:p>
      </dgm:t>
    </dgm:pt>
    <dgm:pt modelId="{0A666F34-54E2-4DDA-9F7A-815CECCFCD62}" type="sibTrans" cxnId="{C69C71C1-664B-4C68-8004-53F6F3BAFBAD}">
      <dgm:prSet/>
      <dgm:spPr/>
      <dgm:t>
        <a:bodyPr/>
        <a:lstStyle/>
        <a:p>
          <a:endParaRPr lang="zh-TW" altLang="en-US" sz="1800"/>
        </a:p>
      </dgm:t>
    </dgm:pt>
    <dgm:pt modelId="{068785C3-7DEE-498C-AC04-85B878A07CE6}">
      <dgm:prSet phldrT="[文字]" custT="1"/>
      <dgm:spPr/>
      <dgm:t>
        <a:bodyPr/>
        <a:lstStyle/>
        <a:p>
          <a:r>
            <a:rPr lang="zh-TW" altLang="en-US" sz="1800" b="1" dirty="0" smtClean="0">
              <a:solidFill>
                <a:schemeClr val="bg1"/>
              </a:solidFill>
            </a:rPr>
            <a:t>組員太繁忙</a:t>
          </a:r>
        </a:p>
      </dgm:t>
    </dgm:pt>
    <dgm:pt modelId="{43690A87-A63A-4E27-89E6-92E3155C4176}" type="parTrans" cxnId="{94D415B3-B226-465D-8208-3387C89B1B32}">
      <dgm:prSet custT="1"/>
      <dgm:spPr>
        <a:ln>
          <a:headEnd type="arrow" w="med" len="med"/>
          <a:tailEnd type="none" w="med" len="med"/>
        </a:ln>
      </dgm:spPr>
      <dgm:t>
        <a:bodyPr/>
        <a:lstStyle/>
        <a:p>
          <a:endParaRPr lang="zh-TW" altLang="en-US" sz="1800"/>
        </a:p>
      </dgm:t>
    </dgm:pt>
    <dgm:pt modelId="{AD055D32-5C76-42A1-8CAC-3A5EA923BF2F}" type="sibTrans" cxnId="{94D415B3-B226-465D-8208-3387C89B1B32}">
      <dgm:prSet/>
      <dgm:spPr/>
      <dgm:t>
        <a:bodyPr/>
        <a:lstStyle/>
        <a:p>
          <a:endParaRPr lang="zh-TW" altLang="en-US" sz="1800"/>
        </a:p>
      </dgm:t>
    </dgm:pt>
    <dgm:pt modelId="{B84E31B0-F2D9-450E-B370-36B42BE80DD1}">
      <dgm:prSet phldrT="[文字]" custT="1"/>
      <dgm:spPr>
        <a:solidFill>
          <a:schemeClr val="accent1">
            <a:lumMod val="60000"/>
            <a:lumOff val="40000"/>
          </a:schemeClr>
        </a:solidFill>
      </dgm:spPr>
      <dgm:t>
        <a:bodyPr/>
        <a:lstStyle/>
        <a:p>
          <a:r>
            <a:rPr lang="zh-TW" altLang="en-US" sz="1800" b="1" dirty="0" smtClean="0">
              <a:solidFill>
                <a:schemeClr val="bg1"/>
              </a:solidFill>
            </a:rPr>
            <a:t>組員因素</a:t>
          </a:r>
        </a:p>
      </dgm:t>
    </dgm:pt>
    <dgm:pt modelId="{7246CFB0-675E-48C4-AAD8-FE3E38A41130}" type="parTrans" cxnId="{0270B729-863D-4140-9182-DFEAD1859318}">
      <dgm:prSet/>
      <dgm:spPr>
        <a:ln>
          <a:headEnd type="arrow" w="med" len="med"/>
          <a:tailEnd type="none" w="med" len="med"/>
        </a:ln>
      </dgm:spPr>
      <dgm:t>
        <a:bodyPr/>
        <a:lstStyle/>
        <a:p>
          <a:endParaRPr lang="zh-TW" altLang="en-US"/>
        </a:p>
      </dgm:t>
    </dgm:pt>
    <dgm:pt modelId="{3A07A489-FA7F-4B1D-B50E-00DCF1CE254A}" type="sibTrans" cxnId="{0270B729-863D-4140-9182-DFEAD1859318}">
      <dgm:prSet/>
      <dgm:spPr/>
      <dgm:t>
        <a:bodyPr/>
        <a:lstStyle/>
        <a:p>
          <a:endParaRPr lang="zh-TW" altLang="en-US"/>
        </a:p>
      </dgm:t>
    </dgm:pt>
    <dgm:pt modelId="{6ABE91C4-29DA-4714-8DFE-49E780E1EA7C}">
      <dgm:prSet phldrT="[文字]" custT="1"/>
      <dgm:spPr/>
      <dgm:t>
        <a:bodyPr/>
        <a:lstStyle/>
        <a:p>
          <a:endParaRPr lang="zh-TW" altLang="en-US" sz="1800" b="1" dirty="0" smtClean="0">
            <a:solidFill>
              <a:schemeClr val="bg1"/>
            </a:solidFill>
          </a:endParaRPr>
        </a:p>
      </dgm:t>
    </dgm:pt>
    <dgm:pt modelId="{F023989B-C78B-49D8-B8B0-B31A8DCCE306}" type="parTrans" cxnId="{0E3D65D9-7BE0-4525-BB20-9CC0AD031968}">
      <dgm:prSet/>
      <dgm:spPr>
        <a:ln>
          <a:headEnd type="arrow" w="med" len="med"/>
          <a:tailEnd type="none" w="med" len="med"/>
        </a:ln>
      </dgm:spPr>
      <dgm:t>
        <a:bodyPr/>
        <a:lstStyle/>
        <a:p>
          <a:endParaRPr lang="zh-TW" altLang="en-US"/>
        </a:p>
      </dgm:t>
    </dgm:pt>
    <dgm:pt modelId="{7E2FF11E-DB66-4AD3-ACF9-FA6551594BFD}" type="sibTrans" cxnId="{0E3D65D9-7BE0-4525-BB20-9CC0AD031968}">
      <dgm:prSet/>
      <dgm:spPr/>
      <dgm:t>
        <a:bodyPr/>
        <a:lstStyle/>
        <a:p>
          <a:endParaRPr lang="zh-TW" altLang="en-US"/>
        </a:p>
      </dgm:t>
    </dgm:pt>
    <dgm:pt modelId="{3E9452F0-7FF0-435C-B59C-3E3555ED67FA}">
      <dgm:prSet phldrT="[文字]" custT="1"/>
      <dgm:spPr>
        <a:solidFill>
          <a:schemeClr val="accent1">
            <a:lumMod val="60000"/>
            <a:lumOff val="40000"/>
          </a:schemeClr>
        </a:solidFill>
      </dgm:spPr>
      <dgm:t>
        <a:bodyPr/>
        <a:lstStyle/>
        <a:p>
          <a:r>
            <a:rPr lang="zh-TW" altLang="en-US" sz="1800" b="1" dirty="0" smtClean="0">
              <a:solidFill>
                <a:schemeClr val="bg1"/>
              </a:solidFill>
            </a:rPr>
            <a:t>時間因素</a:t>
          </a:r>
        </a:p>
      </dgm:t>
    </dgm:pt>
    <dgm:pt modelId="{FB673913-7AF3-4A68-9BE9-3D62AD0B895C}" type="parTrans" cxnId="{D43C142F-7BC0-40FA-BEB4-FC50CBD848AB}">
      <dgm:prSet/>
      <dgm:spPr>
        <a:ln>
          <a:headEnd type="arrow" w="med" len="med"/>
          <a:tailEnd type="none" w="med" len="med"/>
        </a:ln>
      </dgm:spPr>
      <dgm:t>
        <a:bodyPr/>
        <a:lstStyle/>
        <a:p>
          <a:endParaRPr lang="zh-TW" altLang="en-US"/>
        </a:p>
      </dgm:t>
    </dgm:pt>
    <dgm:pt modelId="{B87D490F-C348-4649-9710-97DC8B1EC55C}" type="sibTrans" cxnId="{D43C142F-7BC0-40FA-BEB4-FC50CBD848AB}">
      <dgm:prSet/>
      <dgm:spPr/>
      <dgm:t>
        <a:bodyPr/>
        <a:lstStyle/>
        <a:p>
          <a:endParaRPr lang="zh-TW" altLang="en-US"/>
        </a:p>
      </dgm:t>
    </dgm:pt>
    <dgm:pt modelId="{29041ED3-42EA-4CE2-81FE-F5E0DF3779E3}" type="pres">
      <dgm:prSet presAssocID="{312F58D5-A9F3-43A6-9143-22B62C3387F8}" presName="diagram" presStyleCnt="0">
        <dgm:presLayoutVars>
          <dgm:chPref val="1"/>
          <dgm:dir val="rev"/>
          <dgm:animOne val="branch"/>
          <dgm:animLvl val="lvl"/>
          <dgm:resizeHandles val="exact"/>
        </dgm:presLayoutVars>
      </dgm:prSet>
      <dgm:spPr/>
      <dgm:t>
        <a:bodyPr/>
        <a:lstStyle/>
        <a:p>
          <a:endParaRPr lang="zh-TW" altLang="en-US"/>
        </a:p>
      </dgm:t>
    </dgm:pt>
    <dgm:pt modelId="{D6904CC6-A7AC-4619-B585-D252E4DCB848}" type="pres">
      <dgm:prSet presAssocID="{AD02F610-0F01-40E5-B034-8CD769BFB054}" presName="root1" presStyleCnt="0"/>
      <dgm:spPr/>
    </dgm:pt>
    <dgm:pt modelId="{253C1407-9772-4D8F-A577-E10E128A310A}" type="pres">
      <dgm:prSet presAssocID="{AD02F610-0F01-40E5-B034-8CD769BFB054}" presName="LevelOneTextNode" presStyleLbl="node0" presStyleIdx="0" presStyleCnt="1">
        <dgm:presLayoutVars>
          <dgm:chPref val="3"/>
        </dgm:presLayoutVars>
      </dgm:prSet>
      <dgm:spPr/>
      <dgm:t>
        <a:bodyPr/>
        <a:lstStyle/>
        <a:p>
          <a:endParaRPr lang="zh-TW" altLang="en-US"/>
        </a:p>
      </dgm:t>
    </dgm:pt>
    <dgm:pt modelId="{83C11B1B-88F0-4B36-8644-AD5B0DC8E461}" type="pres">
      <dgm:prSet presAssocID="{AD02F610-0F01-40E5-B034-8CD769BFB054}" presName="level2hierChild" presStyleCnt="0"/>
      <dgm:spPr/>
    </dgm:pt>
    <dgm:pt modelId="{92A2D843-1FFA-4801-AF66-FD619516414F}" type="pres">
      <dgm:prSet presAssocID="{5E15DFF3-184E-4D54-9483-9AADE2F36C72}" presName="conn2-1" presStyleLbl="parChTrans1D2" presStyleIdx="0" presStyleCnt="3"/>
      <dgm:spPr/>
      <dgm:t>
        <a:bodyPr/>
        <a:lstStyle/>
        <a:p>
          <a:endParaRPr lang="zh-TW" altLang="en-US"/>
        </a:p>
      </dgm:t>
    </dgm:pt>
    <dgm:pt modelId="{77A4B3DC-94EB-4CAE-AC9E-1FD331974A34}" type="pres">
      <dgm:prSet presAssocID="{5E15DFF3-184E-4D54-9483-9AADE2F36C72}" presName="connTx" presStyleLbl="parChTrans1D2" presStyleIdx="0" presStyleCnt="3"/>
      <dgm:spPr/>
      <dgm:t>
        <a:bodyPr/>
        <a:lstStyle/>
        <a:p>
          <a:endParaRPr lang="zh-TW" altLang="en-US"/>
        </a:p>
      </dgm:t>
    </dgm:pt>
    <dgm:pt modelId="{EF119010-6D04-45B8-BA58-E3C063F4E283}" type="pres">
      <dgm:prSet presAssocID="{79C64570-73FE-4C1B-AD66-50A63C1C8390}" presName="root2" presStyleCnt="0"/>
      <dgm:spPr/>
    </dgm:pt>
    <dgm:pt modelId="{FF6A3D26-694E-4FBE-9331-687AC7B0D427}" type="pres">
      <dgm:prSet presAssocID="{79C64570-73FE-4C1B-AD66-50A63C1C8390}" presName="LevelTwoTextNode" presStyleLbl="node2" presStyleIdx="0" presStyleCnt="3">
        <dgm:presLayoutVars>
          <dgm:chPref val="3"/>
        </dgm:presLayoutVars>
      </dgm:prSet>
      <dgm:spPr/>
      <dgm:t>
        <a:bodyPr/>
        <a:lstStyle/>
        <a:p>
          <a:endParaRPr lang="zh-TW" altLang="en-US"/>
        </a:p>
      </dgm:t>
    </dgm:pt>
    <dgm:pt modelId="{24AD3436-A7EA-424A-B51C-8E0AB9B7F972}" type="pres">
      <dgm:prSet presAssocID="{79C64570-73FE-4C1B-AD66-50A63C1C8390}" presName="level3hierChild" presStyleCnt="0"/>
      <dgm:spPr/>
    </dgm:pt>
    <dgm:pt modelId="{56F96367-743E-4A25-96F0-F5CC6CC6073F}" type="pres">
      <dgm:prSet presAssocID="{FB673913-7AF3-4A68-9BE9-3D62AD0B895C}" presName="conn2-1" presStyleLbl="parChTrans1D3" presStyleIdx="0" presStyleCnt="3"/>
      <dgm:spPr/>
      <dgm:t>
        <a:bodyPr/>
        <a:lstStyle/>
        <a:p>
          <a:endParaRPr lang="zh-TW" altLang="en-US"/>
        </a:p>
      </dgm:t>
    </dgm:pt>
    <dgm:pt modelId="{D20C978F-B70E-4BBB-B80B-60FCDD32B2E1}" type="pres">
      <dgm:prSet presAssocID="{FB673913-7AF3-4A68-9BE9-3D62AD0B895C}" presName="connTx" presStyleLbl="parChTrans1D3" presStyleIdx="0" presStyleCnt="3"/>
      <dgm:spPr/>
      <dgm:t>
        <a:bodyPr/>
        <a:lstStyle/>
        <a:p>
          <a:endParaRPr lang="zh-TW" altLang="en-US"/>
        </a:p>
      </dgm:t>
    </dgm:pt>
    <dgm:pt modelId="{59F61BF3-97F1-4810-B0C6-09FA103774C4}" type="pres">
      <dgm:prSet presAssocID="{3E9452F0-7FF0-435C-B59C-3E3555ED67FA}" presName="root2" presStyleCnt="0"/>
      <dgm:spPr/>
    </dgm:pt>
    <dgm:pt modelId="{BC8B44AD-F328-4E3F-92B8-6687FA5483C1}" type="pres">
      <dgm:prSet presAssocID="{3E9452F0-7FF0-435C-B59C-3E3555ED67FA}" presName="LevelTwoTextNode" presStyleLbl="node3" presStyleIdx="0" presStyleCnt="3">
        <dgm:presLayoutVars>
          <dgm:chPref val="3"/>
        </dgm:presLayoutVars>
      </dgm:prSet>
      <dgm:spPr/>
      <dgm:t>
        <a:bodyPr/>
        <a:lstStyle/>
        <a:p>
          <a:endParaRPr lang="zh-TW" altLang="en-US"/>
        </a:p>
      </dgm:t>
    </dgm:pt>
    <dgm:pt modelId="{1BD9AA16-30D3-49D9-9A60-6C4609680A1A}" type="pres">
      <dgm:prSet presAssocID="{3E9452F0-7FF0-435C-B59C-3E3555ED67FA}" presName="level3hierChild" presStyleCnt="0"/>
      <dgm:spPr/>
    </dgm:pt>
    <dgm:pt modelId="{9A6B2826-5B65-4D65-AD10-310D725A5269}" type="pres">
      <dgm:prSet presAssocID="{F05BDC7A-7673-4F8A-9A23-C414A9CB479C}" presName="conn2-1" presStyleLbl="parChTrans1D2" presStyleIdx="1" presStyleCnt="3"/>
      <dgm:spPr/>
      <dgm:t>
        <a:bodyPr/>
        <a:lstStyle/>
        <a:p>
          <a:endParaRPr lang="zh-TW" altLang="en-US"/>
        </a:p>
      </dgm:t>
    </dgm:pt>
    <dgm:pt modelId="{9972B7F1-F87D-4D1C-88E9-05041C7C9FB4}" type="pres">
      <dgm:prSet presAssocID="{F05BDC7A-7673-4F8A-9A23-C414A9CB479C}" presName="connTx" presStyleLbl="parChTrans1D2" presStyleIdx="1" presStyleCnt="3"/>
      <dgm:spPr/>
      <dgm:t>
        <a:bodyPr/>
        <a:lstStyle/>
        <a:p>
          <a:endParaRPr lang="zh-TW" altLang="en-US"/>
        </a:p>
      </dgm:t>
    </dgm:pt>
    <dgm:pt modelId="{FD8E0C06-4B38-43F0-9C07-E5B10FD7145D}" type="pres">
      <dgm:prSet presAssocID="{631EA78F-338D-410F-B66C-B50FB41077E0}" presName="root2" presStyleCnt="0"/>
      <dgm:spPr/>
    </dgm:pt>
    <dgm:pt modelId="{7C1F40D1-17A1-4D5F-A291-44A50467D9F6}" type="pres">
      <dgm:prSet presAssocID="{631EA78F-338D-410F-B66C-B50FB41077E0}" presName="LevelTwoTextNode" presStyleLbl="node2" presStyleIdx="1" presStyleCnt="3">
        <dgm:presLayoutVars>
          <dgm:chPref val="3"/>
        </dgm:presLayoutVars>
      </dgm:prSet>
      <dgm:spPr/>
      <dgm:t>
        <a:bodyPr/>
        <a:lstStyle/>
        <a:p>
          <a:endParaRPr lang="zh-TW" altLang="en-US"/>
        </a:p>
      </dgm:t>
    </dgm:pt>
    <dgm:pt modelId="{0A6E9D96-CEA5-4D09-A9BF-37A49D8E5BC2}" type="pres">
      <dgm:prSet presAssocID="{631EA78F-338D-410F-B66C-B50FB41077E0}" presName="level3hierChild" presStyleCnt="0"/>
      <dgm:spPr/>
    </dgm:pt>
    <dgm:pt modelId="{D5826237-6484-448A-B31E-F83B287F03E8}" type="pres">
      <dgm:prSet presAssocID="{F023989B-C78B-49D8-B8B0-B31A8DCCE306}" presName="conn2-1" presStyleLbl="parChTrans1D3" presStyleIdx="1" presStyleCnt="3"/>
      <dgm:spPr/>
      <dgm:t>
        <a:bodyPr/>
        <a:lstStyle/>
        <a:p>
          <a:endParaRPr lang="zh-TW" altLang="en-US"/>
        </a:p>
      </dgm:t>
    </dgm:pt>
    <dgm:pt modelId="{41108022-8692-4146-85C8-34EC74E901BD}" type="pres">
      <dgm:prSet presAssocID="{F023989B-C78B-49D8-B8B0-B31A8DCCE306}" presName="connTx" presStyleLbl="parChTrans1D3" presStyleIdx="1" presStyleCnt="3"/>
      <dgm:spPr/>
      <dgm:t>
        <a:bodyPr/>
        <a:lstStyle/>
        <a:p>
          <a:endParaRPr lang="zh-TW" altLang="en-US"/>
        </a:p>
      </dgm:t>
    </dgm:pt>
    <dgm:pt modelId="{D37B11C1-1D59-45AE-AA05-ED29799DB4A9}" type="pres">
      <dgm:prSet presAssocID="{6ABE91C4-29DA-4714-8DFE-49E780E1EA7C}" presName="root2" presStyleCnt="0"/>
      <dgm:spPr/>
    </dgm:pt>
    <dgm:pt modelId="{EFEA2A84-4A43-4C01-9EAF-FEB5A9F8A49B}" type="pres">
      <dgm:prSet presAssocID="{6ABE91C4-29DA-4714-8DFE-49E780E1EA7C}" presName="LevelTwoTextNode" presStyleLbl="node3" presStyleIdx="1" presStyleCnt="3" custLinFactNeighborX="0" custLinFactNeighborY="64249">
        <dgm:presLayoutVars>
          <dgm:chPref val="3"/>
        </dgm:presLayoutVars>
      </dgm:prSet>
      <dgm:spPr/>
      <dgm:t>
        <a:bodyPr/>
        <a:lstStyle/>
        <a:p>
          <a:endParaRPr lang="zh-TW" altLang="en-US"/>
        </a:p>
      </dgm:t>
    </dgm:pt>
    <dgm:pt modelId="{48AF901B-1705-44FC-A6E4-78BC1344F65D}" type="pres">
      <dgm:prSet presAssocID="{6ABE91C4-29DA-4714-8DFE-49E780E1EA7C}" presName="level3hierChild" presStyleCnt="0"/>
      <dgm:spPr/>
    </dgm:pt>
    <dgm:pt modelId="{5B53035F-E92D-411E-A2A1-80E3B62B2C5D}" type="pres">
      <dgm:prSet presAssocID="{43690A87-A63A-4E27-89E6-92E3155C4176}" presName="conn2-1" presStyleLbl="parChTrans1D2" presStyleIdx="2" presStyleCnt="3"/>
      <dgm:spPr/>
      <dgm:t>
        <a:bodyPr/>
        <a:lstStyle/>
        <a:p>
          <a:endParaRPr lang="zh-TW" altLang="en-US"/>
        </a:p>
      </dgm:t>
    </dgm:pt>
    <dgm:pt modelId="{5EC7A71A-47DD-4290-B369-2DFACCFF38B9}" type="pres">
      <dgm:prSet presAssocID="{43690A87-A63A-4E27-89E6-92E3155C4176}" presName="connTx" presStyleLbl="parChTrans1D2" presStyleIdx="2" presStyleCnt="3"/>
      <dgm:spPr/>
      <dgm:t>
        <a:bodyPr/>
        <a:lstStyle/>
        <a:p>
          <a:endParaRPr lang="zh-TW" altLang="en-US"/>
        </a:p>
      </dgm:t>
    </dgm:pt>
    <dgm:pt modelId="{81E0F7B1-C900-477F-9557-EC5ED90DB871}" type="pres">
      <dgm:prSet presAssocID="{068785C3-7DEE-498C-AC04-85B878A07CE6}" presName="root2" presStyleCnt="0"/>
      <dgm:spPr/>
    </dgm:pt>
    <dgm:pt modelId="{1E0D264A-C9F2-47CF-A11E-E87694CC7ED2}" type="pres">
      <dgm:prSet presAssocID="{068785C3-7DEE-498C-AC04-85B878A07CE6}" presName="LevelTwoTextNode" presStyleLbl="node2" presStyleIdx="2" presStyleCnt="3">
        <dgm:presLayoutVars>
          <dgm:chPref val="3"/>
        </dgm:presLayoutVars>
      </dgm:prSet>
      <dgm:spPr/>
      <dgm:t>
        <a:bodyPr/>
        <a:lstStyle/>
        <a:p>
          <a:endParaRPr lang="zh-TW" altLang="en-US"/>
        </a:p>
      </dgm:t>
    </dgm:pt>
    <dgm:pt modelId="{F0218187-BAE8-43EC-B213-DDD30F191735}" type="pres">
      <dgm:prSet presAssocID="{068785C3-7DEE-498C-AC04-85B878A07CE6}" presName="level3hierChild" presStyleCnt="0"/>
      <dgm:spPr/>
    </dgm:pt>
    <dgm:pt modelId="{6885373A-445D-436E-8708-F8F9C1403E9C}" type="pres">
      <dgm:prSet presAssocID="{7246CFB0-675E-48C4-AAD8-FE3E38A41130}" presName="conn2-1" presStyleLbl="parChTrans1D3" presStyleIdx="2" presStyleCnt="3"/>
      <dgm:spPr/>
      <dgm:t>
        <a:bodyPr/>
        <a:lstStyle/>
        <a:p>
          <a:endParaRPr lang="zh-TW" altLang="en-US"/>
        </a:p>
      </dgm:t>
    </dgm:pt>
    <dgm:pt modelId="{131A303C-BEFD-419F-9ABA-FBB4D311DE96}" type="pres">
      <dgm:prSet presAssocID="{7246CFB0-675E-48C4-AAD8-FE3E38A41130}" presName="connTx" presStyleLbl="parChTrans1D3" presStyleIdx="2" presStyleCnt="3"/>
      <dgm:spPr/>
      <dgm:t>
        <a:bodyPr/>
        <a:lstStyle/>
        <a:p>
          <a:endParaRPr lang="zh-TW" altLang="en-US"/>
        </a:p>
      </dgm:t>
    </dgm:pt>
    <dgm:pt modelId="{06B3EE86-D622-4512-8409-958948C532BC}" type="pres">
      <dgm:prSet presAssocID="{B84E31B0-F2D9-450E-B370-36B42BE80DD1}" presName="root2" presStyleCnt="0"/>
      <dgm:spPr/>
    </dgm:pt>
    <dgm:pt modelId="{D161F8B2-1554-4818-BEB9-9B2D2776B5D8}" type="pres">
      <dgm:prSet presAssocID="{B84E31B0-F2D9-450E-B370-36B42BE80DD1}" presName="LevelTwoTextNode" presStyleLbl="node3" presStyleIdx="2" presStyleCnt="3" custLinFactNeighborX="-279" custLinFactNeighborY="-52143">
        <dgm:presLayoutVars>
          <dgm:chPref val="3"/>
        </dgm:presLayoutVars>
      </dgm:prSet>
      <dgm:spPr/>
      <dgm:t>
        <a:bodyPr/>
        <a:lstStyle/>
        <a:p>
          <a:endParaRPr lang="zh-TW" altLang="en-US"/>
        </a:p>
      </dgm:t>
    </dgm:pt>
    <dgm:pt modelId="{31319F0A-AE32-4E02-92D3-B0ACA9F2CCF1}" type="pres">
      <dgm:prSet presAssocID="{B84E31B0-F2D9-450E-B370-36B42BE80DD1}" presName="level3hierChild" presStyleCnt="0"/>
      <dgm:spPr/>
    </dgm:pt>
  </dgm:ptLst>
  <dgm:cxnLst>
    <dgm:cxn modelId="{7E84D74A-C830-4A67-A51C-CF263401A303}" type="presOf" srcId="{F05BDC7A-7673-4F8A-9A23-C414A9CB479C}" destId="{9A6B2826-5B65-4D65-AD10-310D725A5269}" srcOrd="0" destOrd="0" presId="urn:microsoft.com/office/officeart/2005/8/layout/hierarchy2"/>
    <dgm:cxn modelId="{0E3D65D9-7BE0-4525-BB20-9CC0AD031968}" srcId="{631EA78F-338D-410F-B66C-B50FB41077E0}" destId="{6ABE91C4-29DA-4714-8DFE-49E780E1EA7C}" srcOrd="0" destOrd="0" parTransId="{F023989B-C78B-49D8-B8B0-B31A8DCCE306}" sibTransId="{7E2FF11E-DB66-4AD3-ACF9-FA6551594BFD}"/>
    <dgm:cxn modelId="{5A8AA6C7-3E20-47AC-873A-E023DCEF8E0D}" srcId="{AD02F610-0F01-40E5-B034-8CD769BFB054}" destId="{631EA78F-338D-410F-B66C-B50FB41077E0}" srcOrd="1" destOrd="0" parTransId="{F05BDC7A-7673-4F8A-9A23-C414A9CB479C}" sibTransId="{803A7865-DF70-491D-8135-FD596F8197F1}"/>
    <dgm:cxn modelId="{2683B9EC-BA42-4636-8AE6-378D7DE2D030}" type="presOf" srcId="{6ABE91C4-29DA-4714-8DFE-49E780E1EA7C}" destId="{EFEA2A84-4A43-4C01-9EAF-FEB5A9F8A49B}" srcOrd="0" destOrd="0" presId="urn:microsoft.com/office/officeart/2005/8/layout/hierarchy2"/>
    <dgm:cxn modelId="{4C178BE5-DAAA-4618-9444-C6BC484039DB}" type="presOf" srcId="{F023989B-C78B-49D8-B8B0-B31A8DCCE306}" destId="{D5826237-6484-448A-B31E-F83B287F03E8}" srcOrd="0" destOrd="0" presId="urn:microsoft.com/office/officeart/2005/8/layout/hierarchy2"/>
    <dgm:cxn modelId="{9DB2AA28-4AC6-44C2-8F64-10A7D08BB46B}" type="presOf" srcId="{AD02F610-0F01-40E5-B034-8CD769BFB054}" destId="{253C1407-9772-4D8F-A577-E10E128A310A}" srcOrd="0" destOrd="0" presId="urn:microsoft.com/office/officeart/2005/8/layout/hierarchy2"/>
    <dgm:cxn modelId="{D34ACBC1-714F-4F34-A803-E0A7D11F98DE}" type="presOf" srcId="{7246CFB0-675E-48C4-AAD8-FE3E38A41130}" destId="{131A303C-BEFD-419F-9ABA-FBB4D311DE96}" srcOrd="1" destOrd="0" presId="urn:microsoft.com/office/officeart/2005/8/layout/hierarchy2"/>
    <dgm:cxn modelId="{367EDD03-5B1D-4B45-840F-4C2A2A99B498}" type="presOf" srcId="{5E15DFF3-184E-4D54-9483-9AADE2F36C72}" destId="{92A2D843-1FFA-4801-AF66-FD619516414F}" srcOrd="0" destOrd="0" presId="urn:microsoft.com/office/officeart/2005/8/layout/hierarchy2"/>
    <dgm:cxn modelId="{6646DB99-1270-443E-93D4-DE9D5C86FEB3}" type="presOf" srcId="{43690A87-A63A-4E27-89E6-92E3155C4176}" destId="{5B53035F-E92D-411E-A2A1-80E3B62B2C5D}" srcOrd="0" destOrd="0" presId="urn:microsoft.com/office/officeart/2005/8/layout/hierarchy2"/>
    <dgm:cxn modelId="{C69C71C1-664B-4C68-8004-53F6F3BAFBAD}" srcId="{AD02F610-0F01-40E5-B034-8CD769BFB054}" destId="{79C64570-73FE-4C1B-AD66-50A63C1C8390}" srcOrd="0" destOrd="0" parTransId="{5E15DFF3-184E-4D54-9483-9AADE2F36C72}" sibTransId="{0A666F34-54E2-4DDA-9F7A-815CECCFCD62}"/>
    <dgm:cxn modelId="{16503474-C8D8-42BC-997A-D25F76289907}" type="presOf" srcId="{B84E31B0-F2D9-450E-B370-36B42BE80DD1}" destId="{D161F8B2-1554-4818-BEB9-9B2D2776B5D8}" srcOrd="0" destOrd="0" presId="urn:microsoft.com/office/officeart/2005/8/layout/hierarchy2"/>
    <dgm:cxn modelId="{BE5EB254-1CA2-4DAF-92E9-2DEFF6832179}" type="presOf" srcId="{631EA78F-338D-410F-B66C-B50FB41077E0}" destId="{7C1F40D1-17A1-4D5F-A291-44A50467D9F6}" srcOrd="0" destOrd="0" presId="urn:microsoft.com/office/officeart/2005/8/layout/hierarchy2"/>
    <dgm:cxn modelId="{0270B729-863D-4140-9182-DFEAD1859318}" srcId="{068785C3-7DEE-498C-AC04-85B878A07CE6}" destId="{B84E31B0-F2D9-450E-B370-36B42BE80DD1}" srcOrd="0" destOrd="0" parTransId="{7246CFB0-675E-48C4-AAD8-FE3E38A41130}" sibTransId="{3A07A489-FA7F-4B1D-B50E-00DCF1CE254A}"/>
    <dgm:cxn modelId="{4CE4BEC5-6323-46FE-9DBD-20F25DFB17C9}" type="presOf" srcId="{43690A87-A63A-4E27-89E6-92E3155C4176}" destId="{5EC7A71A-47DD-4290-B369-2DFACCFF38B9}" srcOrd="1" destOrd="0" presId="urn:microsoft.com/office/officeart/2005/8/layout/hierarchy2"/>
    <dgm:cxn modelId="{7751BF83-782D-4B39-97C0-2B128253C632}" type="presOf" srcId="{F05BDC7A-7673-4F8A-9A23-C414A9CB479C}" destId="{9972B7F1-F87D-4D1C-88E9-05041C7C9FB4}" srcOrd="1" destOrd="0" presId="urn:microsoft.com/office/officeart/2005/8/layout/hierarchy2"/>
    <dgm:cxn modelId="{60C307AA-3872-46B2-8703-99C1B6097CFF}" type="presOf" srcId="{F023989B-C78B-49D8-B8B0-B31A8DCCE306}" destId="{41108022-8692-4146-85C8-34EC74E901BD}" srcOrd="1" destOrd="0" presId="urn:microsoft.com/office/officeart/2005/8/layout/hierarchy2"/>
    <dgm:cxn modelId="{2B8B38FF-0EF9-4144-B4A6-35BD577A64AF}" type="presOf" srcId="{79C64570-73FE-4C1B-AD66-50A63C1C8390}" destId="{FF6A3D26-694E-4FBE-9331-687AC7B0D427}" srcOrd="0" destOrd="0" presId="urn:microsoft.com/office/officeart/2005/8/layout/hierarchy2"/>
    <dgm:cxn modelId="{D43C142F-7BC0-40FA-BEB4-FC50CBD848AB}" srcId="{79C64570-73FE-4C1B-AD66-50A63C1C8390}" destId="{3E9452F0-7FF0-435C-B59C-3E3555ED67FA}" srcOrd="0" destOrd="0" parTransId="{FB673913-7AF3-4A68-9BE9-3D62AD0B895C}" sibTransId="{B87D490F-C348-4649-9710-97DC8B1EC55C}"/>
    <dgm:cxn modelId="{CC45BE4B-F2EF-449A-9EC4-9939F8FF1380}" type="presOf" srcId="{FB673913-7AF3-4A68-9BE9-3D62AD0B895C}" destId="{D20C978F-B70E-4BBB-B80B-60FCDD32B2E1}" srcOrd="1" destOrd="0" presId="urn:microsoft.com/office/officeart/2005/8/layout/hierarchy2"/>
    <dgm:cxn modelId="{9CF427B2-DE35-4122-BBD3-C9AD2C317478}" type="presOf" srcId="{3E9452F0-7FF0-435C-B59C-3E3555ED67FA}" destId="{BC8B44AD-F328-4E3F-92B8-6687FA5483C1}" srcOrd="0" destOrd="0" presId="urn:microsoft.com/office/officeart/2005/8/layout/hierarchy2"/>
    <dgm:cxn modelId="{A25F9820-BE6C-4C0E-A39C-8B1B1FE62E7C}" type="presOf" srcId="{068785C3-7DEE-498C-AC04-85B878A07CE6}" destId="{1E0D264A-C9F2-47CF-A11E-E87694CC7ED2}" srcOrd="0" destOrd="0" presId="urn:microsoft.com/office/officeart/2005/8/layout/hierarchy2"/>
    <dgm:cxn modelId="{94D415B3-B226-465D-8208-3387C89B1B32}" srcId="{AD02F610-0F01-40E5-B034-8CD769BFB054}" destId="{068785C3-7DEE-498C-AC04-85B878A07CE6}" srcOrd="2" destOrd="0" parTransId="{43690A87-A63A-4E27-89E6-92E3155C4176}" sibTransId="{AD055D32-5C76-42A1-8CAC-3A5EA923BF2F}"/>
    <dgm:cxn modelId="{515A896C-7C51-4EDC-9230-53129C178DAF}" type="presOf" srcId="{7246CFB0-675E-48C4-AAD8-FE3E38A41130}" destId="{6885373A-445D-436E-8708-F8F9C1403E9C}" srcOrd="0" destOrd="0" presId="urn:microsoft.com/office/officeart/2005/8/layout/hierarchy2"/>
    <dgm:cxn modelId="{8C6270BA-4082-4CD8-8E35-5697ED422147}" type="presOf" srcId="{FB673913-7AF3-4A68-9BE9-3D62AD0B895C}" destId="{56F96367-743E-4A25-96F0-F5CC6CC6073F}" srcOrd="0" destOrd="0" presId="urn:microsoft.com/office/officeart/2005/8/layout/hierarchy2"/>
    <dgm:cxn modelId="{66B2A2C7-8FF6-4B88-8381-D01B1D577C0B}" srcId="{312F58D5-A9F3-43A6-9143-22B62C3387F8}" destId="{AD02F610-0F01-40E5-B034-8CD769BFB054}" srcOrd="0" destOrd="0" parTransId="{AADF3587-AA30-42A6-917D-5BDD02988BA2}" sibTransId="{81402498-FC66-42F9-992C-703276E5B062}"/>
    <dgm:cxn modelId="{7ABFF8A8-E715-4495-83D8-AE9445F5AE60}" type="presOf" srcId="{5E15DFF3-184E-4D54-9483-9AADE2F36C72}" destId="{77A4B3DC-94EB-4CAE-AC9E-1FD331974A34}" srcOrd="1" destOrd="0" presId="urn:microsoft.com/office/officeart/2005/8/layout/hierarchy2"/>
    <dgm:cxn modelId="{5B289327-FB97-4CF3-910A-6FAA929841C2}" type="presOf" srcId="{312F58D5-A9F3-43A6-9143-22B62C3387F8}" destId="{29041ED3-42EA-4CE2-81FE-F5E0DF3779E3}" srcOrd="0" destOrd="0" presId="urn:microsoft.com/office/officeart/2005/8/layout/hierarchy2"/>
    <dgm:cxn modelId="{AFF2DE2E-DC58-4D51-BCE3-A5F3E7E0853E}" type="presParOf" srcId="{29041ED3-42EA-4CE2-81FE-F5E0DF3779E3}" destId="{D6904CC6-A7AC-4619-B585-D252E4DCB848}" srcOrd="0" destOrd="0" presId="urn:microsoft.com/office/officeart/2005/8/layout/hierarchy2"/>
    <dgm:cxn modelId="{0B9215C7-E86E-4973-9361-4858C8D02EEC}" type="presParOf" srcId="{D6904CC6-A7AC-4619-B585-D252E4DCB848}" destId="{253C1407-9772-4D8F-A577-E10E128A310A}" srcOrd="0" destOrd="0" presId="urn:microsoft.com/office/officeart/2005/8/layout/hierarchy2"/>
    <dgm:cxn modelId="{EC75CEE8-7C7C-4D19-B7B4-B05743269614}" type="presParOf" srcId="{D6904CC6-A7AC-4619-B585-D252E4DCB848}" destId="{83C11B1B-88F0-4B36-8644-AD5B0DC8E461}" srcOrd="1" destOrd="0" presId="urn:microsoft.com/office/officeart/2005/8/layout/hierarchy2"/>
    <dgm:cxn modelId="{6B403D64-0090-4F54-AFF4-3E999E2B43BE}" type="presParOf" srcId="{83C11B1B-88F0-4B36-8644-AD5B0DC8E461}" destId="{92A2D843-1FFA-4801-AF66-FD619516414F}" srcOrd="0" destOrd="0" presId="urn:microsoft.com/office/officeart/2005/8/layout/hierarchy2"/>
    <dgm:cxn modelId="{E78E6CF1-6DCA-407E-B082-86EEB280076F}" type="presParOf" srcId="{92A2D843-1FFA-4801-AF66-FD619516414F}" destId="{77A4B3DC-94EB-4CAE-AC9E-1FD331974A34}" srcOrd="0" destOrd="0" presId="urn:microsoft.com/office/officeart/2005/8/layout/hierarchy2"/>
    <dgm:cxn modelId="{7460BE56-84E6-484B-B55B-7411981189D3}" type="presParOf" srcId="{83C11B1B-88F0-4B36-8644-AD5B0DC8E461}" destId="{EF119010-6D04-45B8-BA58-E3C063F4E283}" srcOrd="1" destOrd="0" presId="urn:microsoft.com/office/officeart/2005/8/layout/hierarchy2"/>
    <dgm:cxn modelId="{25C70FAE-94B3-4FFC-B4CF-B2A73BEB7CFD}" type="presParOf" srcId="{EF119010-6D04-45B8-BA58-E3C063F4E283}" destId="{FF6A3D26-694E-4FBE-9331-687AC7B0D427}" srcOrd="0" destOrd="0" presId="urn:microsoft.com/office/officeart/2005/8/layout/hierarchy2"/>
    <dgm:cxn modelId="{3B6DB565-0690-4E74-90FA-AF484255D694}" type="presParOf" srcId="{EF119010-6D04-45B8-BA58-E3C063F4E283}" destId="{24AD3436-A7EA-424A-B51C-8E0AB9B7F972}" srcOrd="1" destOrd="0" presId="urn:microsoft.com/office/officeart/2005/8/layout/hierarchy2"/>
    <dgm:cxn modelId="{36C3A045-9E57-484C-BE0D-6461F804D0BD}" type="presParOf" srcId="{24AD3436-A7EA-424A-B51C-8E0AB9B7F972}" destId="{56F96367-743E-4A25-96F0-F5CC6CC6073F}" srcOrd="0" destOrd="0" presId="urn:microsoft.com/office/officeart/2005/8/layout/hierarchy2"/>
    <dgm:cxn modelId="{FEABA502-2E3D-4335-AA70-A3D33B57B7E9}" type="presParOf" srcId="{56F96367-743E-4A25-96F0-F5CC6CC6073F}" destId="{D20C978F-B70E-4BBB-B80B-60FCDD32B2E1}" srcOrd="0" destOrd="0" presId="urn:microsoft.com/office/officeart/2005/8/layout/hierarchy2"/>
    <dgm:cxn modelId="{EC97CD3C-17D8-475B-86D0-20B698779F0F}" type="presParOf" srcId="{24AD3436-A7EA-424A-B51C-8E0AB9B7F972}" destId="{59F61BF3-97F1-4810-B0C6-09FA103774C4}" srcOrd="1" destOrd="0" presId="urn:microsoft.com/office/officeart/2005/8/layout/hierarchy2"/>
    <dgm:cxn modelId="{4E812322-3014-4399-A91E-C25205D02D28}" type="presParOf" srcId="{59F61BF3-97F1-4810-B0C6-09FA103774C4}" destId="{BC8B44AD-F328-4E3F-92B8-6687FA5483C1}" srcOrd="0" destOrd="0" presId="urn:microsoft.com/office/officeart/2005/8/layout/hierarchy2"/>
    <dgm:cxn modelId="{3CDFC272-B9CD-4F47-9676-48AD6A5EE064}" type="presParOf" srcId="{59F61BF3-97F1-4810-B0C6-09FA103774C4}" destId="{1BD9AA16-30D3-49D9-9A60-6C4609680A1A}" srcOrd="1" destOrd="0" presId="urn:microsoft.com/office/officeart/2005/8/layout/hierarchy2"/>
    <dgm:cxn modelId="{9F60C0A0-5F29-46C7-8537-2E07010679DA}" type="presParOf" srcId="{83C11B1B-88F0-4B36-8644-AD5B0DC8E461}" destId="{9A6B2826-5B65-4D65-AD10-310D725A5269}" srcOrd="2" destOrd="0" presId="urn:microsoft.com/office/officeart/2005/8/layout/hierarchy2"/>
    <dgm:cxn modelId="{D06B24E5-C422-4ED6-9152-49F6CA5284B0}" type="presParOf" srcId="{9A6B2826-5B65-4D65-AD10-310D725A5269}" destId="{9972B7F1-F87D-4D1C-88E9-05041C7C9FB4}" srcOrd="0" destOrd="0" presId="urn:microsoft.com/office/officeart/2005/8/layout/hierarchy2"/>
    <dgm:cxn modelId="{C89C1E57-656B-4F71-B47A-3F9556F3B41B}" type="presParOf" srcId="{83C11B1B-88F0-4B36-8644-AD5B0DC8E461}" destId="{FD8E0C06-4B38-43F0-9C07-E5B10FD7145D}" srcOrd="3" destOrd="0" presId="urn:microsoft.com/office/officeart/2005/8/layout/hierarchy2"/>
    <dgm:cxn modelId="{A4AC64E5-F2F9-4F3D-9B6E-F2D414713A1F}" type="presParOf" srcId="{FD8E0C06-4B38-43F0-9C07-E5B10FD7145D}" destId="{7C1F40D1-17A1-4D5F-A291-44A50467D9F6}" srcOrd="0" destOrd="0" presId="urn:microsoft.com/office/officeart/2005/8/layout/hierarchy2"/>
    <dgm:cxn modelId="{F6E87772-419B-4C6E-BC6F-5F7305158301}" type="presParOf" srcId="{FD8E0C06-4B38-43F0-9C07-E5B10FD7145D}" destId="{0A6E9D96-CEA5-4D09-A9BF-37A49D8E5BC2}" srcOrd="1" destOrd="0" presId="urn:microsoft.com/office/officeart/2005/8/layout/hierarchy2"/>
    <dgm:cxn modelId="{B37C8C34-3A5B-4F8E-8667-54DF9FF1A875}" type="presParOf" srcId="{0A6E9D96-CEA5-4D09-A9BF-37A49D8E5BC2}" destId="{D5826237-6484-448A-B31E-F83B287F03E8}" srcOrd="0" destOrd="0" presId="urn:microsoft.com/office/officeart/2005/8/layout/hierarchy2"/>
    <dgm:cxn modelId="{D8DA59DD-B6AD-40C6-AD57-F7BA06C4C496}" type="presParOf" srcId="{D5826237-6484-448A-B31E-F83B287F03E8}" destId="{41108022-8692-4146-85C8-34EC74E901BD}" srcOrd="0" destOrd="0" presId="urn:microsoft.com/office/officeart/2005/8/layout/hierarchy2"/>
    <dgm:cxn modelId="{A9B32EA2-5EBC-4D7B-8746-B2F65BBA0251}" type="presParOf" srcId="{0A6E9D96-CEA5-4D09-A9BF-37A49D8E5BC2}" destId="{D37B11C1-1D59-45AE-AA05-ED29799DB4A9}" srcOrd="1" destOrd="0" presId="urn:microsoft.com/office/officeart/2005/8/layout/hierarchy2"/>
    <dgm:cxn modelId="{6D6E4B05-3E87-4409-9672-541260E3BF09}" type="presParOf" srcId="{D37B11C1-1D59-45AE-AA05-ED29799DB4A9}" destId="{EFEA2A84-4A43-4C01-9EAF-FEB5A9F8A49B}" srcOrd="0" destOrd="0" presId="urn:microsoft.com/office/officeart/2005/8/layout/hierarchy2"/>
    <dgm:cxn modelId="{38BB9289-7695-4514-822B-71CAF9870EE9}" type="presParOf" srcId="{D37B11C1-1D59-45AE-AA05-ED29799DB4A9}" destId="{48AF901B-1705-44FC-A6E4-78BC1344F65D}" srcOrd="1" destOrd="0" presId="urn:microsoft.com/office/officeart/2005/8/layout/hierarchy2"/>
    <dgm:cxn modelId="{FA347C5E-2903-442A-824D-7D7770B7BCC5}" type="presParOf" srcId="{83C11B1B-88F0-4B36-8644-AD5B0DC8E461}" destId="{5B53035F-E92D-411E-A2A1-80E3B62B2C5D}" srcOrd="4" destOrd="0" presId="urn:microsoft.com/office/officeart/2005/8/layout/hierarchy2"/>
    <dgm:cxn modelId="{893EDB6C-8BA5-4CD5-ACA4-6D8A1E9A840D}" type="presParOf" srcId="{5B53035F-E92D-411E-A2A1-80E3B62B2C5D}" destId="{5EC7A71A-47DD-4290-B369-2DFACCFF38B9}" srcOrd="0" destOrd="0" presId="urn:microsoft.com/office/officeart/2005/8/layout/hierarchy2"/>
    <dgm:cxn modelId="{E11BBC62-FF0A-4030-9B36-FE906856E274}" type="presParOf" srcId="{83C11B1B-88F0-4B36-8644-AD5B0DC8E461}" destId="{81E0F7B1-C900-477F-9557-EC5ED90DB871}" srcOrd="5" destOrd="0" presId="urn:microsoft.com/office/officeart/2005/8/layout/hierarchy2"/>
    <dgm:cxn modelId="{64275CA7-A762-42B5-8B09-B9A0FEDAD34C}" type="presParOf" srcId="{81E0F7B1-C900-477F-9557-EC5ED90DB871}" destId="{1E0D264A-C9F2-47CF-A11E-E87694CC7ED2}" srcOrd="0" destOrd="0" presId="urn:microsoft.com/office/officeart/2005/8/layout/hierarchy2"/>
    <dgm:cxn modelId="{4E6B8356-8915-4FA3-AD65-9883B266AA08}" type="presParOf" srcId="{81E0F7B1-C900-477F-9557-EC5ED90DB871}" destId="{F0218187-BAE8-43EC-B213-DDD30F191735}" srcOrd="1" destOrd="0" presId="urn:microsoft.com/office/officeart/2005/8/layout/hierarchy2"/>
    <dgm:cxn modelId="{EB9FCE19-373A-4516-92BE-652A066EF393}" type="presParOf" srcId="{F0218187-BAE8-43EC-B213-DDD30F191735}" destId="{6885373A-445D-436E-8708-F8F9C1403E9C}" srcOrd="0" destOrd="0" presId="urn:microsoft.com/office/officeart/2005/8/layout/hierarchy2"/>
    <dgm:cxn modelId="{74C7AA4B-2E39-49F5-A744-B5B71B5F5B6C}" type="presParOf" srcId="{6885373A-445D-436E-8708-F8F9C1403E9C}" destId="{131A303C-BEFD-419F-9ABA-FBB4D311DE96}" srcOrd="0" destOrd="0" presId="urn:microsoft.com/office/officeart/2005/8/layout/hierarchy2"/>
    <dgm:cxn modelId="{660D33CD-3EF2-45F5-A5BC-9E4D6CBA7EAC}" type="presParOf" srcId="{F0218187-BAE8-43EC-B213-DDD30F191735}" destId="{06B3EE86-D622-4512-8409-958948C532BC}" srcOrd="1" destOrd="0" presId="urn:microsoft.com/office/officeart/2005/8/layout/hierarchy2"/>
    <dgm:cxn modelId="{9E6D323E-D223-4AFA-AD39-AF46DBF7DF5A}" type="presParOf" srcId="{06B3EE86-D622-4512-8409-958948C532BC}" destId="{D161F8B2-1554-4818-BEB9-9B2D2776B5D8}" srcOrd="0" destOrd="0" presId="urn:microsoft.com/office/officeart/2005/8/layout/hierarchy2"/>
    <dgm:cxn modelId="{09299429-A2DE-46FE-9176-9A17B2AE170A}" type="presParOf" srcId="{06B3EE86-D622-4512-8409-958948C532BC}" destId="{31319F0A-AE32-4E02-92D3-B0ACA9F2CCF1}" srcOrd="1" destOrd="0" presId="urn:microsoft.com/office/officeart/2005/8/layout/hierarchy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12F58D5-A9F3-43A6-9143-22B62C3387F8}"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zh-TW" altLang="en-US"/>
        </a:p>
      </dgm:t>
    </dgm:pt>
    <dgm:pt modelId="{AD02F610-0F01-40E5-B034-8CD769BFB054}">
      <dgm:prSet phldrT="[文字]" custT="1"/>
      <dgm:spPr>
        <a:solidFill>
          <a:schemeClr val="accent1">
            <a:lumMod val="50000"/>
          </a:schemeClr>
        </a:solidFill>
      </dgm:spPr>
      <dgm:t>
        <a:bodyPr/>
        <a:lstStyle/>
        <a:p>
          <a:r>
            <a:rPr lang="zh-TW" altLang="en-US" sz="1800" b="1" i="1" dirty="0" smtClean="0">
              <a:solidFill>
                <a:schemeClr val="bg1"/>
              </a:solidFill>
              <a:latin typeface="+mn-ea"/>
            </a:rPr>
            <a:t>小組專題研習的表現差</a:t>
          </a:r>
          <a:endParaRPr lang="zh-TW" altLang="en-US" sz="1800" b="1" dirty="0">
            <a:solidFill>
              <a:schemeClr val="bg1"/>
            </a:solidFill>
          </a:endParaRPr>
        </a:p>
      </dgm:t>
    </dgm:pt>
    <dgm:pt modelId="{AADF3587-AA30-42A6-917D-5BDD02988BA2}" type="parTrans" cxnId="{66B2A2C7-8FF6-4B88-8381-D01B1D577C0B}">
      <dgm:prSet/>
      <dgm:spPr/>
      <dgm:t>
        <a:bodyPr/>
        <a:lstStyle/>
        <a:p>
          <a:endParaRPr lang="zh-TW" altLang="en-US" sz="1800" b="1">
            <a:solidFill>
              <a:schemeClr val="bg1"/>
            </a:solidFill>
          </a:endParaRPr>
        </a:p>
      </dgm:t>
    </dgm:pt>
    <dgm:pt modelId="{81402498-FC66-42F9-992C-703276E5B062}" type="sibTrans" cxnId="{66B2A2C7-8FF6-4B88-8381-D01B1D577C0B}">
      <dgm:prSet/>
      <dgm:spPr/>
      <dgm:t>
        <a:bodyPr/>
        <a:lstStyle/>
        <a:p>
          <a:endParaRPr lang="zh-TW" altLang="en-US" sz="1800" b="1">
            <a:solidFill>
              <a:schemeClr val="bg1"/>
            </a:solidFill>
          </a:endParaRPr>
        </a:p>
      </dgm:t>
    </dgm:pt>
    <dgm:pt modelId="{631EA78F-338D-410F-B66C-B50FB41077E0}">
      <dgm:prSet phldrT="[文字]" custT="1"/>
      <dgm:spPr/>
      <dgm:t>
        <a:bodyPr/>
        <a:lstStyle/>
        <a:p>
          <a:r>
            <a:rPr lang="zh-TW" altLang="en-US" sz="1800" b="1" dirty="0" smtClean="0">
              <a:solidFill>
                <a:schemeClr val="bg1"/>
              </a:solidFill>
            </a:rPr>
            <a:t>組員之間溝通不足</a:t>
          </a:r>
        </a:p>
      </dgm:t>
    </dgm:pt>
    <dgm:pt modelId="{803A7865-DF70-491D-8135-FD596F8197F1}" type="sibTrans" cxnId="{5A8AA6C7-3E20-47AC-873A-E023DCEF8E0D}">
      <dgm:prSet/>
      <dgm:spPr/>
      <dgm:t>
        <a:bodyPr/>
        <a:lstStyle/>
        <a:p>
          <a:endParaRPr lang="zh-TW" altLang="en-US" sz="1800" b="1">
            <a:solidFill>
              <a:schemeClr val="bg1"/>
            </a:solidFill>
          </a:endParaRPr>
        </a:p>
      </dgm:t>
    </dgm:pt>
    <dgm:pt modelId="{F05BDC7A-7673-4F8A-9A23-C414A9CB479C}" type="parTrans" cxnId="{5A8AA6C7-3E20-47AC-873A-E023DCEF8E0D}">
      <dgm:prSet custT="1"/>
      <dgm:spPr>
        <a:ln>
          <a:headEnd type="arrow" w="med" len="med"/>
          <a:tailEnd type="none" w="med" len="med"/>
        </a:ln>
      </dgm:spPr>
      <dgm:t>
        <a:bodyPr/>
        <a:lstStyle/>
        <a:p>
          <a:endParaRPr lang="zh-TW" altLang="en-US" sz="1800" b="1">
            <a:solidFill>
              <a:schemeClr val="bg1"/>
            </a:solidFill>
          </a:endParaRPr>
        </a:p>
      </dgm:t>
    </dgm:pt>
    <dgm:pt modelId="{7AA630FD-27E9-429F-B9F1-5035EDA32561}">
      <dgm:prSet phldrT="[文字]" custT="1"/>
      <dgm:spPr/>
      <dgm:t>
        <a:bodyPr/>
        <a:lstStyle/>
        <a:p>
          <a:r>
            <a:rPr lang="zh-TW" altLang="en-US" sz="1800" b="1" dirty="0" smtClean="0">
              <a:solidFill>
                <a:schemeClr val="bg1"/>
              </a:solidFill>
              <a:latin typeface="+mn-ea"/>
            </a:rPr>
            <a:t>題目太難</a:t>
          </a:r>
          <a:endParaRPr lang="zh-TW" altLang="en-US" sz="1800" b="1" dirty="0" smtClean="0">
            <a:solidFill>
              <a:schemeClr val="bg1"/>
            </a:solidFill>
          </a:endParaRPr>
        </a:p>
      </dgm:t>
    </dgm:pt>
    <dgm:pt modelId="{0286231B-F4BA-4888-A383-C7D887CF0859}" type="parTrans" cxnId="{3B753958-6EE7-4103-974D-15393AA9A25B}">
      <dgm:prSet custT="1"/>
      <dgm:spPr>
        <a:ln>
          <a:headEnd type="arrow" w="med" len="med"/>
          <a:tailEnd type="none" w="med" len="med"/>
        </a:ln>
      </dgm:spPr>
      <dgm:t>
        <a:bodyPr/>
        <a:lstStyle/>
        <a:p>
          <a:endParaRPr lang="zh-TW" altLang="en-US" sz="1800"/>
        </a:p>
      </dgm:t>
    </dgm:pt>
    <dgm:pt modelId="{B92795A1-A955-41C1-8686-38FA123FEC22}" type="sibTrans" cxnId="{3B753958-6EE7-4103-974D-15393AA9A25B}">
      <dgm:prSet/>
      <dgm:spPr/>
      <dgm:t>
        <a:bodyPr/>
        <a:lstStyle/>
        <a:p>
          <a:endParaRPr lang="zh-TW" altLang="en-US" sz="1800"/>
        </a:p>
      </dgm:t>
    </dgm:pt>
    <dgm:pt modelId="{79C64570-73FE-4C1B-AD66-50A63C1C8390}">
      <dgm:prSet phldrT="[文字]" custT="1"/>
      <dgm:spPr/>
      <dgm:t>
        <a:bodyPr/>
        <a:lstStyle/>
        <a:p>
          <a:r>
            <a:rPr lang="zh-TW" altLang="en-US" sz="1800" b="1" dirty="0" smtClean="0">
              <a:solidFill>
                <a:schemeClr val="bg1"/>
              </a:solidFill>
              <a:latin typeface="+mn-ea"/>
            </a:rPr>
            <a:t>時間不足</a:t>
          </a:r>
          <a:endParaRPr lang="zh-TW" altLang="en-US" sz="1800" b="1" dirty="0" smtClean="0">
            <a:solidFill>
              <a:schemeClr val="bg1"/>
            </a:solidFill>
          </a:endParaRPr>
        </a:p>
      </dgm:t>
    </dgm:pt>
    <dgm:pt modelId="{5E15DFF3-184E-4D54-9483-9AADE2F36C72}" type="parTrans" cxnId="{C69C71C1-664B-4C68-8004-53F6F3BAFBAD}">
      <dgm:prSet custT="1"/>
      <dgm:spPr>
        <a:ln>
          <a:headEnd type="arrow" w="med" len="med"/>
          <a:tailEnd type="none" w="med" len="med"/>
        </a:ln>
      </dgm:spPr>
      <dgm:t>
        <a:bodyPr/>
        <a:lstStyle/>
        <a:p>
          <a:endParaRPr lang="zh-TW" altLang="en-US" sz="1800"/>
        </a:p>
      </dgm:t>
    </dgm:pt>
    <dgm:pt modelId="{0A666F34-54E2-4DDA-9F7A-815CECCFCD62}" type="sibTrans" cxnId="{C69C71C1-664B-4C68-8004-53F6F3BAFBAD}">
      <dgm:prSet/>
      <dgm:spPr/>
      <dgm:t>
        <a:bodyPr/>
        <a:lstStyle/>
        <a:p>
          <a:endParaRPr lang="zh-TW" altLang="en-US" sz="1800"/>
        </a:p>
      </dgm:t>
    </dgm:pt>
    <dgm:pt modelId="{068785C3-7DEE-498C-AC04-85B878A07CE6}">
      <dgm:prSet phldrT="[文字]" custT="1"/>
      <dgm:spPr/>
      <dgm:t>
        <a:bodyPr/>
        <a:lstStyle/>
        <a:p>
          <a:r>
            <a:rPr lang="zh-TW" altLang="en-US" sz="1800" b="1" dirty="0" smtClean="0">
              <a:solidFill>
                <a:schemeClr val="bg1"/>
              </a:solidFill>
            </a:rPr>
            <a:t>組員太繁忙</a:t>
          </a:r>
        </a:p>
      </dgm:t>
    </dgm:pt>
    <dgm:pt modelId="{43690A87-A63A-4E27-89E6-92E3155C4176}" type="parTrans" cxnId="{94D415B3-B226-465D-8208-3387C89B1B32}">
      <dgm:prSet custT="1"/>
      <dgm:spPr>
        <a:ln>
          <a:headEnd type="arrow" w="med" len="med"/>
          <a:tailEnd type="none" w="med" len="med"/>
        </a:ln>
      </dgm:spPr>
      <dgm:t>
        <a:bodyPr/>
        <a:lstStyle/>
        <a:p>
          <a:endParaRPr lang="zh-TW" altLang="en-US" sz="1800"/>
        </a:p>
      </dgm:t>
    </dgm:pt>
    <dgm:pt modelId="{AD055D32-5C76-42A1-8CAC-3A5EA923BF2F}" type="sibTrans" cxnId="{94D415B3-B226-465D-8208-3387C89B1B32}">
      <dgm:prSet/>
      <dgm:spPr/>
      <dgm:t>
        <a:bodyPr/>
        <a:lstStyle/>
        <a:p>
          <a:endParaRPr lang="zh-TW" altLang="en-US" sz="1800"/>
        </a:p>
      </dgm:t>
    </dgm:pt>
    <dgm:pt modelId="{F03202A7-D209-4AF4-AEF9-B39AE73F5885}">
      <dgm:prSet phldrT="[文字]" custT="1"/>
      <dgm:spPr>
        <a:solidFill>
          <a:schemeClr val="accent1">
            <a:lumMod val="60000"/>
            <a:lumOff val="40000"/>
          </a:schemeClr>
        </a:solidFill>
      </dgm:spPr>
      <dgm:t>
        <a:bodyPr/>
        <a:lstStyle/>
        <a:p>
          <a:r>
            <a:rPr lang="zh-TW" altLang="en-US" sz="1800" b="1" dirty="0" smtClean="0">
              <a:solidFill>
                <a:schemeClr val="bg1"/>
              </a:solidFill>
            </a:rPr>
            <a:t>題目因素</a:t>
          </a:r>
        </a:p>
      </dgm:t>
    </dgm:pt>
    <dgm:pt modelId="{6E281FFF-E0A7-419F-823C-788CBFE936A1}" type="parTrans" cxnId="{688B2BF1-D873-4F59-91E9-DD1082B275C1}">
      <dgm:prSet/>
      <dgm:spPr>
        <a:ln>
          <a:headEnd type="arrow" w="med" len="med"/>
          <a:tailEnd type="none" w="med" len="med"/>
        </a:ln>
      </dgm:spPr>
      <dgm:t>
        <a:bodyPr/>
        <a:lstStyle/>
        <a:p>
          <a:endParaRPr lang="zh-TW" altLang="en-US"/>
        </a:p>
      </dgm:t>
    </dgm:pt>
    <dgm:pt modelId="{B07A58D6-D346-4384-AE31-B6621B631C1A}" type="sibTrans" cxnId="{688B2BF1-D873-4F59-91E9-DD1082B275C1}">
      <dgm:prSet/>
      <dgm:spPr/>
      <dgm:t>
        <a:bodyPr/>
        <a:lstStyle/>
        <a:p>
          <a:endParaRPr lang="zh-TW" altLang="en-US"/>
        </a:p>
      </dgm:t>
    </dgm:pt>
    <dgm:pt modelId="{B84E31B0-F2D9-450E-B370-36B42BE80DD1}">
      <dgm:prSet phldrT="[文字]" custT="1"/>
      <dgm:spPr>
        <a:solidFill>
          <a:schemeClr val="accent1">
            <a:lumMod val="60000"/>
            <a:lumOff val="40000"/>
          </a:schemeClr>
        </a:solidFill>
      </dgm:spPr>
      <dgm:t>
        <a:bodyPr/>
        <a:lstStyle/>
        <a:p>
          <a:r>
            <a:rPr lang="zh-TW" altLang="en-US" sz="1800" b="1" dirty="0" smtClean="0">
              <a:solidFill>
                <a:schemeClr val="bg1"/>
              </a:solidFill>
            </a:rPr>
            <a:t>組員因素</a:t>
          </a:r>
        </a:p>
      </dgm:t>
    </dgm:pt>
    <dgm:pt modelId="{7246CFB0-675E-48C4-AAD8-FE3E38A41130}" type="parTrans" cxnId="{0270B729-863D-4140-9182-DFEAD1859318}">
      <dgm:prSet/>
      <dgm:spPr>
        <a:ln>
          <a:headEnd type="arrow" w="med" len="med"/>
          <a:tailEnd type="none" w="med" len="med"/>
        </a:ln>
      </dgm:spPr>
      <dgm:t>
        <a:bodyPr/>
        <a:lstStyle/>
        <a:p>
          <a:endParaRPr lang="zh-TW" altLang="en-US"/>
        </a:p>
      </dgm:t>
    </dgm:pt>
    <dgm:pt modelId="{3A07A489-FA7F-4B1D-B50E-00DCF1CE254A}" type="sibTrans" cxnId="{0270B729-863D-4140-9182-DFEAD1859318}">
      <dgm:prSet/>
      <dgm:spPr/>
      <dgm:t>
        <a:bodyPr/>
        <a:lstStyle/>
        <a:p>
          <a:endParaRPr lang="zh-TW" altLang="en-US"/>
        </a:p>
      </dgm:t>
    </dgm:pt>
    <dgm:pt modelId="{6ABE91C4-29DA-4714-8DFE-49E780E1EA7C}">
      <dgm:prSet phldrT="[文字]" custT="1"/>
      <dgm:spPr/>
      <dgm:t>
        <a:bodyPr/>
        <a:lstStyle/>
        <a:p>
          <a:endParaRPr lang="zh-TW" altLang="en-US" sz="1800" b="1" dirty="0" smtClean="0">
            <a:solidFill>
              <a:schemeClr val="bg1"/>
            </a:solidFill>
          </a:endParaRPr>
        </a:p>
      </dgm:t>
    </dgm:pt>
    <dgm:pt modelId="{F023989B-C78B-49D8-B8B0-B31A8DCCE306}" type="parTrans" cxnId="{0E3D65D9-7BE0-4525-BB20-9CC0AD031968}">
      <dgm:prSet/>
      <dgm:spPr>
        <a:ln>
          <a:headEnd type="arrow" w="med" len="med"/>
          <a:tailEnd type="none" w="med" len="med"/>
        </a:ln>
      </dgm:spPr>
      <dgm:t>
        <a:bodyPr/>
        <a:lstStyle/>
        <a:p>
          <a:endParaRPr lang="zh-TW" altLang="en-US"/>
        </a:p>
      </dgm:t>
    </dgm:pt>
    <dgm:pt modelId="{7E2FF11E-DB66-4AD3-ACF9-FA6551594BFD}" type="sibTrans" cxnId="{0E3D65D9-7BE0-4525-BB20-9CC0AD031968}">
      <dgm:prSet/>
      <dgm:spPr/>
      <dgm:t>
        <a:bodyPr/>
        <a:lstStyle/>
        <a:p>
          <a:endParaRPr lang="zh-TW" altLang="en-US"/>
        </a:p>
      </dgm:t>
    </dgm:pt>
    <dgm:pt modelId="{3E9452F0-7FF0-435C-B59C-3E3555ED67FA}">
      <dgm:prSet phldrT="[文字]" custT="1"/>
      <dgm:spPr>
        <a:solidFill>
          <a:schemeClr val="accent1">
            <a:lumMod val="60000"/>
            <a:lumOff val="40000"/>
          </a:schemeClr>
        </a:solidFill>
      </dgm:spPr>
      <dgm:t>
        <a:bodyPr/>
        <a:lstStyle/>
        <a:p>
          <a:r>
            <a:rPr lang="zh-TW" altLang="en-US" sz="1800" b="1" dirty="0" smtClean="0">
              <a:solidFill>
                <a:schemeClr val="bg1"/>
              </a:solidFill>
            </a:rPr>
            <a:t>時間因素</a:t>
          </a:r>
        </a:p>
      </dgm:t>
    </dgm:pt>
    <dgm:pt modelId="{FB673913-7AF3-4A68-9BE9-3D62AD0B895C}" type="parTrans" cxnId="{D43C142F-7BC0-40FA-BEB4-FC50CBD848AB}">
      <dgm:prSet/>
      <dgm:spPr>
        <a:ln>
          <a:headEnd type="arrow" w="med" len="med"/>
          <a:tailEnd type="none" w="med" len="med"/>
        </a:ln>
      </dgm:spPr>
      <dgm:t>
        <a:bodyPr/>
        <a:lstStyle/>
        <a:p>
          <a:endParaRPr lang="zh-TW" altLang="en-US"/>
        </a:p>
      </dgm:t>
    </dgm:pt>
    <dgm:pt modelId="{B87D490F-C348-4649-9710-97DC8B1EC55C}" type="sibTrans" cxnId="{D43C142F-7BC0-40FA-BEB4-FC50CBD848AB}">
      <dgm:prSet/>
      <dgm:spPr/>
      <dgm:t>
        <a:bodyPr/>
        <a:lstStyle/>
        <a:p>
          <a:endParaRPr lang="zh-TW" altLang="en-US"/>
        </a:p>
      </dgm:t>
    </dgm:pt>
    <dgm:pt modelId="{29041ED3-42EA-4CE2-81FE-F5E0DF3779E3}" type="pres">
      <dgm:prSet presAssocID="{312F58D5-A9F3-43A6-9143-22B62C3387F8}" presName="diagram" presStyleCnt="0">
        <dgm:presLayoutVars>
          <dgm:chPref val="1"/>
          <dgm:dir val="rev"/>
          <dgm:animOne val="branch"/>
          <dgm:animLvl val="lvl"/>
          <dgm:resizeHandles val="exact"/>
        </dgm:presLayoutVars>
      </dgm:prSet>
      <dgm:spPr/>
      <dgm:t>
        <a:bodyPr/>
        <a:lstStyle/>
        <a:p>
          <a:endParaRPr lang="zh-TW" altLang="en-US"/>
        </a:p>
      </dgm:t>
    </dgm:pt>
    <dgm:pt modelId="{D6904CC6-A7AC-4619-B585-D252E4DCB848}" type="pres">
      <dgm:prSet presAssocID="{AD02F610-0F01-40E5-B034-8CD769BFB054}" presName="root1" presStyleCnt="0"/>
      <dgm:spPr/>
    </dgm:pt>
    <dgm:pt modelId="{253C1407-9772-4D8F-A577-E10E128A310A}" type="pres">
      <dgm:prSet presAssocID="{AD02F610-0F01-40E5-B034-8CD769BFB054}" presName="LevelOneTextNode" presStyleLbl="node0" presStyleIdx="0" presStyleCnt="1">
        <dgm:presLayoutVars>
          <dgm:chPref val="3"/>
        </dgm:presLayoutVars>
      </dgm:prSet>
      <dgm:spPr/>
      <dgm:t>
        <a:bodyPr/>
        <a:lstStyle/>
        <a:p>
          <a:endParaRPr lang="zh-TW" altLang="en-US"/>
        </a:p>
      </dgm:t>
    </dgm:pt>
    <dgm:pt modelId="{83C11B1B-88F0-4B36-8644-AD5B0DC8E461}" type="pres">
      <dgm:prSet presAssocID="{AD02F610-0F01-40E5-B034-8CD769BFB054}" presName="level2hierChild" presStyleCnt="0"/>
      <dgm:spPr/>
    </dgm:pt>
    <dgm:pt modelId="{92A2D843-1FFA-4801-AF66-FD619516414F}" type="pres">
      <dgm:prSet presAssocID="{5E15DFF3-184E-4D54-9483-9AADE2F36C72}" presName="conn2-1" presStyleLbl="parChTrans1D2" presStyleIdx="0" presStyleCnt="4"/>
      <dgm:spPr/>
      <dgm:t>
        <a:bodyPr/>
        <a:lstStyle/>
        <a:p>
          <a:endParaRPr lang="zh-TW" altLang="en-US"/>
        </a:p>
      </dgm:t>
    </dgm:pt>
    <dgm:pt modelId="{77A4B3DC-94EB-4CAE-AC9E-1FD331974A34}" type="pres">
      <dgm:prSet presAssocID="{5E15DFF3-184E-4D54-9483-9AADE2F36C72}" presName="connTx" presStyleLbl="parChTrans1D2" presStyleIdx="0" presStyleCnt="4"/>
      <dgm:spPr/>
      <dgm:t>
        <a:bodyPr/>
        <a:lstStyle/>
        <a:p>
          <a:endParaRPr lang="zh-TW" altLang="en-US"/>
        </a:p>
      </dgm:t>
    </dgm:pt>
    <dgm:pt modelId="{EF119010-6D04-45B8-BA58-E3C063F4E283}" type="pres">
      <dgm:prSet presAssocID="{79C64570-73FE-4C1B-AD66-50A63C1C8390}" presName="root2" presStyleCnt="0"/>
      <dgm:spPr/>
    </dgm:pt>
    <dgm:pt modelId="{FF6A3D26-694E-4FBE-9331-687AC7B0D427}" type="pres">
      <dgm:prSet presAssocID="{79C64570-73FE-4C1B-AD66-50A63C1C8390}" presName="LevelTwoTextNode" presStyleLbl="node2" presStyleIdx="0" presStyleCnt="4">
        <dgm:presLayoutVars>
          <dgm:chPref val="3"/>
        </dgm:presLayoutVars>
      </dgm:prSet>
      <dgm:spPr/>
      <dgm:t>
        <a:bodyPr/>
        <a:lstStyle/>
        <a:p>
          <a:endParaRPr lang="zh-TW" altLang="en-US"/>
        </a:p>
      </dgm:t>
    </dgm:pt>
    <dgm:pt modelId="{24AD3436-A7EA-424A-B51C-8E0AB9B7F972}" type="pres">
      <dgm:prSet presAssocID="{79C64570-73FE-4C1B-AD66-50A63C1C8390}" presName="level3hierChild" presStyleCnt="0"/>
      <dgm:spPr/>
    </dgm:pt>
    <dgm:pt modelId="{56F96367-743E-4A25-96F0-F5CC6CC6073F}" type="pres">
      <dgm:prSet presAssocID="{FB673913-7AF3-4A68-9BE9-3D62AD0B895C}" presName="conn2-1" presStyleLbl="parChTrans1D3" presStyleIdx="0" presStyleCnt="4"/>
      <dgm:spPr/>
      <dgm:t>
        <a:bodyPr/>
        <a:lstStyle/>
        <a:p>
          <a:endParaRPr lang="zh-TW" altLang="en-US"/>
        </a:p>
      </dgm:t>
    </dgm:pt>
    <dgm:pt modelId="{D20C978F-B70E-4BBB-B80B-60FCDD32B2E1}" type="pres">
      <dgm:prSet presAssocID="{FB673913-7AF3-4A68-9BE9-3D62AD0B895C}" presName="connTx" presStyleLbl="parChTrans1D3" presStyleIdx="0" presStyleCnt="4"/>
      <dgm:spPr/>
      <dgm:t>
        <a:bodyPr/>
        <a:lstStyle/>
        <a:p>
          <a:endParaRPr lang="zh-TW" altLang="en-US"/>
        </a:p>
      </dgm:t>
    </dgm:pt>
    <dgm:pt modelId="{59F61BF3-97F1-4810-B0C6-09FA103774C4}" type="pres">
      <dgm:prSet presAssocID="{3E9452F0-7FF0-435C-B59C-3E3555ED67FA}" presName="root2" presStyleCnt="0"/>
      <dgm:spPr/>
    </dgm:pt>
    <dgm:pt modelId="{BC8B44AD-F328-4E3F-92B8-6687FA5483C1}" type="pres">
      <dgm:prSet presAssocID="{3E9452F0-7FF0-435C-B59C-3E3555ED67FA}" presName="LevelTwoTextNode" presStyleLbl="node3" presStyleIdx="0" presStyleCnt="4">
        <dgm:presLayoutVars>
          <dgm:chPref val="3"/>
        </dgm:presLayoutVars>
      </dgm:prSet>
      <dgm:spPr/>
      <dgm:t>
        <a:bodyPr/>
        <a:lstStyle/>
        <a:p>
          <a:endParaRPr lang="zh-TW" altLang="en-US"/>
        </a:p>
      </dgm:t>
    </dgm:pt>
    <dgm:pt modelId="{1BD9AA16-30D3-49D9-9A60-6C4609680A1A}" type="pres">
      <dgm:prSet presAssocID="{3E9452F0-7FF0-435C-B59C-3E3555ED67FA}" presName="level3hierChild" presStyleCnt="0"/>
      <dgm:spPr/>
    </dgm:pt>
    <dgm:pt modelId="{9A6B2826-5B65-4D65-AD10-310D725A5269}" type="pres">
      <dgm:prSet presAssocID="{F05BDC7A-7673-4F8A-9A23-C414A9CB479C}" presName="conn2-1" presStyleLbl="parChTrans1D2" presStyleIdx="1" presStyleCnt="4"/>
      <dgm:spPr/>
      <dgm:t>
        <a:bodyPr/>
        <a:lstStyle/>
        <a:p>
          <a:endParaRPr lang="zh-TW" altLang="en-US"/>
        </a:p>
      </dgm:t>
    </dgm:pt>
    <dgm:pt modelId="{9972B7F1-F87D-4D1C-88E9-05041C7C9FB4}" type="pres">
      <dgm:prSet presAssocID="{F05BDC7A-7673-4F8A-9A23-C414A9CB479C}" presName="connTx" presStyleLbl="parChTrans1D2" presStyleIdx="1" presStyleCnt="4"/>
      <dgm:spPr/>
      <dgm:t>
        <a:bodyPr/>
        <a:lstStyle/>
        <a:p>
          <a:endParaRPr lang="zh-TW" altLang="en-US"/>
        </a:p>
      </dgm:t>
    </dgm:pt>
    <dgm:pt modelId="{FD8E0C06-4B38-43F0-9C07-E5B10FD7145D}" type="pres">
      <dgm:prSet presAssocID="{631EA78F-338D-410F-B66C-B50FB41077E0}" presName="root2" presStyleCnt="0"/>
      <dgm:spPr/>
    </dgm:pt>
    <dgm:pt modelId="{7C1F40D1-17A1-4D5F-A291-44A50467D9F6}" type="pres">
      <dgm:prSet presAssocID="{631EA78F-338D-410F-B66C-B50FB41077E0}" presName="LevelTwoTextNode" presStyleLbl="node2" presStyleIdx="1" presStyleCnt="4">
        <dgm:presLayoutVars>
          <dgm:chPref val="3"/>
        </dgm:presLayoutVars>
      </dgm:prSet>
      <dgm:spPr/>
      <dgm:t>
        <a:bodyPr/>
        <a:lstStyle/>
        <a:p>
          <a:endParaRPr lang="zh-TW" altLang="en-US"/>
        </a:p>
      </dgm:t>
    </dgm:pt>
    <dgm:pt modelId="{0A6E9D96-CEA5-4D09-A9BF-37A49D8E5BC2}" type="pres">
      <dgm:prSet presAssocID="{631EA78F-338D-410F-B66C-B50FB41077E0}" presName="level3hierChild" presStyleCnt="0"/>
      <dgm:spPr/>
    </dgm:pt>
    <dgm:pt modelId="{D5826237-6484-448A-B31E-F83B287F03E8}" type="pres">
      <dgm:prSet presAssocID="{F023989B-C78B-49D8-B8B0-B31A8DCCE306}" presName="conn2-1" presStyleLbl="parChTrans1D3" presStyleIdx="1" presStyleCnt="4"/>
      <dgm:spPr/>
      <dgm:t>
        <a:bodyPr/>
        <a:lstStyle/>
        <a:p>
          <a:endParaRPr lang="zh-TW" altLang="en-US"/>
        </a:p>
      </dgm:t>
    </dgm:pt>
    <dgm:pt modelId="{41108022-8692-4146-85C8-34EC74E901BD}" type="pres">
      <dgm:prSet presAssocID="{F023989B-C78B-49D8-B8B0-B31A8DCCE306}" presName="connTx" presStyleLbl="parChTrans1D3" presStyleIdx="1" presStyleCnt="4"/>
      <dgm:spPr/>
      <dgm:t>
        <a:bodyPr/>
        <a:lstStyle/>
        <a:p>
          <a:endParaRPr lang="zh-TW" altLang="en-US"/>
        </a:p>
      </dgm:t>
    </dgm:pt>
    <dgm:pt modelId="{D37B11C1-1D59-45AE-AA05-ED29799DB4A9}" type="pres">
      <dgm:prSet presAssocID="{6ABE91C4-29DA-4714-8DFE-49E780E1EA7C}" presName="root2" presStyleCnt="0"/>
      <dgm:spPr/>
    </dgm:pt>
    <dgm:pt modelId="{EFEA2A84-4A43-4C01-9EAF-FEB5A9F8A49B}" type="pres">
      <dgm:prSet presAssocID="{6ABE91C4-29DA-4714-8DFE-49E780E1EA7C}" presName="LevelTwoTextNode" presStyleLbl="node3" presStyleIdx="1" presStyleCnt="4" custLinFactNeighborX="0" custLinFactNeighborY="64249">
        <dgm:presLayoutVars>
          <dgm:chPref val="3"/>
        </dgm:presLayoutVars>
      </dgm:prSet>
      <dgm:spPr/>
      <dgm:t>
        <a:bodyPr/>
        <a:lstStyle/>
        <a:p>
          <a:endParaRPr lang="zh-TW" altLang="en-US"/>
        </a:p>
      </dgm:t>
    </dgm:pt>
    <dgm:pt modelId="{48AF901B-1705-44FC-A6E4-78BC1344F65D}" type="pres">
      <dgm:prSet presAssocID="{6ABE91C4-29DA-4714-8DFE-49E780E1EA7C}" presName="level3hierChild" presStyleCnt="0"/>
      <dgm:spPr/>
    </dgm:pt>
    <dgm:pt modelId="{5B53035F-E92D-411E-A2A1-80E3B62B2C5D}" type="pres">
      <dgm:prSet presAssocID="{43690A87-A63A-4E27-89E6-92E3155C4176}" presName="conn2-1" presStyleLbl="parChTrans1D2" presStyleIdx="2" presStyleCnt="4"/>
      <dgm:spPr/>
      <dgm:t>
        <a:bodyPr/>
        <a:lstStyle/>
        <a:p>
          <a:endParaRPr lang="zh-TW" altLang="en-US"/>
        </a:p>
      </dgm:t>
    </dgm:pt>
    <dgm:pt modelId="{5EC7A71A-47DD-4290-B369-2DFACCFF38B9}" type="pres">
      <dgm:prSet presAssocID="{43690A87-A63A-4E27-89E6-92E3155C4176}" presName="connTx" presStyleLbl="parChTrans1D2" presStyleIdx="2" presStyleCnt="4"/>
      <dgm:spPr/>
      <dgm:t>
        <a:bodyPr/>
        <a:lstStyle/>
        <a:p>
          <a:endParaRPr lang="zh-TW" altLang="en-US"/>
        </a:p>
      </dgm:t>
    </dgm:pt>
    <dgm:pt modelId="{81E0F7B1-C900-477F-9557-EC5ED90DB871}" type="pres">
      <dgm:prSet presAssocID="{068785C3-7DEE-498C-AC04-85B878A07CE6}" presName="root2" presStyleCnt="0"/>
      <dgm:spPr/>
    </dgm:pt>
    <dgm:pt modelId="{1E0D264A-C9F2-47CF-A11E-E87694CC7ED2}" type="pres">
      <dgm:prSet presAssocID="{068785C3-7DEE-498C-AC04-85B878A07CE6}" presName="LevelTwoTextNode" presStyleLbl="node2" presStyleIdx="2" presStyleCnt="4">
        <dgm:presLayoutVars>
          <dgm:chPref val="3"/>
        </dgm:presLayoutVars>
      </dgm:prSet>
      <dgm:spPr/>
      <dgm:t>
        <a:bodyPr/>
        <a:lstStyle/>
        <a:p>
          <a:endParaRPr lang="zh-TW" altLang="en-US"/>
        </a:p>
      </dgm:t>
    </dgm:pt>
    <dgm:pt modelId="{F0218187-BAE8-43EC-B213-DDD30F191735}" type="pres">
      <dgm:prSet presAssocID="{068785C3-7DEE-498C-AC04-85B878A07CE6}" presName="level3hierChild" presStyleCnt="0"/>
      <dgm:spPr/>
    </dgm:pt>
    <dgm:pt modelId="{6885373A-445D-436E-8708-F8F9C1403E9C}" type="pres">
      <dgm:prSet presAssocID="{7246CFB0-675E-48C4-AAD8-FE3E38A41130}" presName="conn2-1" presStyleLbl="parChTrans1D3" presStyleIdx="2" presStyleCnt="4"/>
      <dgm:spPr/>
      <dgm:t>
        <a:bodyPr/>
        <a:lstStyle/>
        <a:p>
          <a:endParaRPr lang="zh-TW" altLang="en-US"/>
        </a:p>
      </dgm:t>
    </dgm:pt>
    <dgm:pt modelId="{131A303C-BEFD-419F-9ABA-FBB4D311DE96}" type="pres">
      <dgm:prSet presAssocID="{7246CFB0-675E-48C4-AAD8-FE3E38A41130}" presName="connTx" presStyleLbl="parChTrans1D3" presStyleIdx="2" presStyleCnt="4"/>
      <dgm:spPr/>
      <dgm:t>
        <a:bodyPr/>
        <a:lstStyle/>
        <a:p>
          <a:endParaRPr lang="zh-TW" altLang="en-US"/>
        </a:p>
      </dgm:t>
    </dgm:pt>
    <dgm:pt modelId="{06B3EE86-D622-4512-8409-958948C532BC}" type="pres">
      <dgm:prSet presAssocID="{B84E31B0-F2D9-450E-B370-36B42BE80DD1}" presName="root2" presStyleCnt="0"/>
      <dgm:spPr/>
    </dgm:pt>
    <dgm:pt modelId="{D161F8B2-1554-4818-BEB9-9B2D2776B5D8}" type="pres">
      <dgm:prSet presAssocID="{B84E31B0-F2D9-450E-B370-36B42BE80DD1}" presName="LevelTwoTextNode" presStyleLbl="node3" presStyleIdx="2" presStyleCnt="4" custLinFactNeighborX="-308" custLinFactNeighborY="-50402">
        <dgm:presLayoutVars>
          <dgm:chPref val="3"/>
        </dgm:presLayoutVars>
      </dgm:prSet>
      <dgm:spPr/>
      <dgm:t>
        <a:bodyPr/>
        <a:lstStyle/>
        <a:p>
          <a:endParaRPr lang="zh-TW" altLang="en-US"/>
        </a:p>
      </dgm:t>
    </dgm:pt>
    <dgm:pt modelId="{31319F0A-AE32-4E02-92D3-B0ACA9F2CCF1}" type="pres">
      <dgm:prSet presAssocID="{B84E31B0-F2D9-450E-B370-36B42BE80DD1}" presName="level3hierChild" presStyleCnt="0"/>
      <dgm:spPr/>
    </dgm:pt>
    <dgm:pt modelId="{751F0C37-C6EF-49C6-B652-0607D9445201}" type="pres">
      <dgm:prSet presAssocID="{0286231B-F4BA-4888-A383-C7D887CF0859}" presName="conn2-1" presStyleLbl="parChTrans1D2" presStyleIdx="3" presStyleCnt="4"/>
      <dgm:spPr/>
      <dgm:t>
        <a:bodyPr/>
        <a:lstStyle/>
        <a:p>
          <a:endParaRPr lang="zh-TW" altLang="en-US"/>
        </a:p>
      </dgm:t>
    </dgm:pt>
    <dgm:pt modelId="{8B7B5CC6-47A3-43BE-8DA4-C5F6B5886662}" type="pres">
      <dgm:prSet presAssocID="{0286231B-F4BA-4888-A383-C7D887CF0859}" presName="connTx" presStyleLbl="parChTrans1D2" presStyleIdx="3" presStyleCnt="4"/>
      <dgm:spPr/>
      <dgm:t>
        <a:bodyPr/>
        <a:lstStyle/>
        <a:p>
          <a:endParaRPr lang="zh-TW" altLang="en-US"/>
        </a:p>
      </dgm:t>
    </dgm:pt>
    <dgm:pt modelId="{B3A7690F-62DF-458D-B770-B344FA161F0B}" type="pres">
      <dgm:prSet presAssocID="{7AA630FD-27E9-429F-B9F1-5035EDA32561}" presName="root2" presStyleCnt="0"/>
      <dgm:spPr/>
    </dgm:pt>
    <dgm:pt modelId="{B1A30A34-528A-49A9-AFD5-B8E79C096C83}" type="pres">
      <dgm:prSet presAssocID="{7AA630FD-27E9-429F-B9F1-5035EDA32561}" presName="LevelTwoTextNode" presStyleLbl="node2" presStyleIdx="3" presStyleCnt="4">
        <dgm:presLayoutVars>
          <dgm:chPref val="3"/>
        </dgm:presLayoutVars>
      </dgm:prSet>
      <dgm:spPr/>
      <dgm:t>
        <a:bodyPr/>
        <a:lstStyle/>
        <a:p>
          <a:endParaRPr lang="zh-TW" altLang="en-US"/>
        </a:p>
      </dgm:t>
    </dgm:pt>
    <dgm:pt modelId="{308F8E7B-AD4A-4A03-8C9C-41EF8E13A2CE}" type="pres">
      <dgm:prSet presAssocID="{7AA630FD-27E9-429F-B9F1-5035EDA32561}" presName="level3hierChild" presStyleCnt="0"/>
      <dgm:spPr/>
    </dgm:pt>
    <dgm:pt modelId="{48167A4C-493E-4294-95BE-EBE2F5B749DC}" type="pres">
      <dgm:prSet presAssocID="{6E281FFF-E0A7-419F-823C-788CBFE936A1}" presName="conn2-1" presStyleLbl="parChTrans1D3" presStyleIdx="3" presStyleCnt="4"/>
      <dgm:spPr/>
      <dgm:t>
        <a:bodyPr/>
        <a:lstStyle/>
        <a:p>
          <a:endParaRPr lang="zh-TW" altLang="en-US"/>
        </a:p>
      </dgm:t>
    </dgm:pt>
    <dgm:pt modelId="{2CF488F9-8E5F-4893-B4F1-5742BDA2A49A}" type="pres">
      <dgm:prSet presAssocID="{6E281FFF-E0A7-419F-823C-788CBFE936A1}" presName="connTx" presStyleLbl="parChTrans1D3" presStyleIdx="3" presStyleCnt="4"/>
      <dgm:spPr/>
      <dgm:t>
        <a:bodyPr/>
        <a:lstStyle/>
        <a:p>
          <a:endParaRPr lang="zh-TW" altLang="en-US"/>
        </a:p>
      </dgm:t>
    </dgm:pt>
    <dgm:pt modelId="{6E9B6FE0-0BBB-4219-829C-89B9E2051391}" type="pres">
      <dgm:prSet presAssocID="{F03202A7-D209-4AF4-AEF9-B39AE73F5885}" presName="root2" presStyleCnt="0"/>
      <dgm:spPr/>
    </dgm:pt>
    <dgm:pt modelId="{BC5ADB29-B5B9-450F-867E-BCCE56E7C056}" type="pres">
      <dgm:prSet presAssocID="{F03202A7-D209-4AF4-AEF9-B39AE73F5885}" presName="LevelTwoTextNode" presStyleLbl="node3" presStyleIdx="3" presStyleCnt="4">
        <dgm:presLayoutVars>
          <dgm:chPref val="3"/>
        </dgm:presLayoutVars>
      </dgm:prSet>
      <dgm:spPr/>
      <dgm:t>
        <a:bodyPr/>
        <a:lstStyle/>
        <a:p>
          <a:endParaRPr lang="zh-TW" altLang="en-US"/>
        </a:p>
      </dgm:t>
    </dgm:pt>
    <dgm:pt modelId="{34674438-FDA3-4080-A7B0-4318C4D9D2D9}" type="pres">
      <dgm:prSet presAssocID="{F03202A7-D209-4AF4-AEF9-B39AE73F5885}" presName="level3hierChild" presStyleCnt="0"/>
      <dgm:spPr/>
    </dgm:pt>
  </dgm:ptLst>
  <dgm:cxnLst>
    <dgm:cxn modelId="{DB7E083E-981F-4391-A857-55F6315EFAA1}" type="presOf" srcId="{7AA630FD-27E9-429F-B9F1-5035EDA32561}" destId="{B1A30A34-528A-49A9-AFD5-B8E79C096C83}" srcOrd="0" destOrd="0" presId="urn:microsoft.com/office/officeart/2005/8/layout/hierarchy2"/>
    <dgm:cxn modelId="{61460728-904E-4241-B934-CDE16F0BBA8F}" type="presOf" srcId="{F05BDC7A-7673-4F8A-9A23-C414A9CB479C}" destId="{9A6B2826-5B65-4D65-AD10-310D725A5269}" srcOrd="0" destOrd="0" presId="urn:microsoft.com/office/officeart/2005/8/layout/hierarchy2"/>
    <dgm:cxn modelId="{0E3D65D9-7BE0-4525-BB20-9CC0AD031968}" srcId="{631EA78F-338D-410F-B66C-B50FB41077E0}" destId="{6ABE91C4-29DA-4714-8DFE-49E780E1EA7C}" srcOrd="0" destOrd="0" parTransId="{F023989B-C78B-49D8-B8B0-B31A8DCCE306}" sibTransId="{7E2FF11E-DB66-4AD3-ACF9-FA6551594BFD}"/>
    <dgm:cxn modelId="{5A8AA6C7-3E20-47AC-873A-E023DCEF8E0D}" srcId="{AD02F610-0F01-40E5-B034-8CD769BFB054}" destId="{631EA78F-338D-410F-B66C-B50FB41077E0}" srcOrd="1" destOrd="0" parTransId="{F05BDC7A-7673-4F8A-9A23-C414A9CB479C}" sibTransId="{803A7865-DF70-491D-8135-FD596F8197F1}"/>
    <dgm:cxn modelId="{844A14DE-E852-4266-BFB9-BBDD23832844}" type="presOf" srcId="{79C64570-73FE-4C1B-AD66-50A63C1C8390}" destId="{FF6A3D26-694E-4FBE-9331-687AC7B0D427}" srcOrd="0" destOrd="0" presId="urn:microsoft.com/office/officeart/2005/8/layout/hierarchy2"/>
    <dgm:cxn modelId="{9DB2AA28-4AC6-44C2-8F64-10A7D08BB46B}" type="presOf" srcId="{AD02F610-0F01-40E5-B034-8CD769BFB054}" destId="{253C1407-9772-4D8F-A577-E10E128A310A}" srcOrd="0" destOrd="0" presId="urn:microsoft.com/office/officeart/2005/8/layout/hierarchy2"/>
    <dgm:cxn modelId="{AC672C12-7AF7-45ED-91B0-335754A310EA}" type="presOf" srcId="{F023989B-C78B-49D8-B8B0-B31A8DCCE306}" destId="{D5826237-6484-448A-B31E-F83B287F03E8}" srcOrd="0" destOrd="0" presId="urn:microsoft.com/office/officeart/2005/8/layout/hierarchy2"/>
    <dgm:cxn modelId="{DA1832F8-0B24-4FD0-A8A9-1C3AB125068B}" type="presOf" srcId="{43690A87-A63A-4E27-89E6-92E3155C4176}" destId="{5EC7A71A-47DD-4290-B369-2DFACCFF38B9}" srcOrd="1" destOrd="0" presId="urn:microsoft.com/office/officeart/2005/8/layout/hierarchy2"/>
    <dgm:cxn modelId="{1DE919F9-65C6-4104-B484-01F42307BEA8}" type="presOf" srcId="{F023989B-C78B-49D8-B8B0-B31A8DCCE306}" destId="{41108022-8692-4146-85C8-34EC74E901BD}" srcOrd="1" destOrd="0" presId="urn:microsoft.com/office/officeart/2005/8/layout/hierarchy2"/>
    <dgm:cxn modelId="{CE7917BC-74AD-41EB-9FA6-538F438A13A4}" type="presOf" srcId="{7246CFB0-675E-48C4-AAD8-FE3E38A41130}" destId="{131A303C-BEFD-419F-9ABA-FBB4D311DE96}" srcOrd="1" destOrd="0" presId="urn:microsoft.com/office/officeart/2005/8/layout/hierarchy2"/>
    <dgm:cxn modelId="{3B753958-6EE7-4103-974D-15393AA9A25B}" srcId="{AD02F610-0F01-40E5-B034-8CD769BFB054}" destId="{7AA630FD-27E9-429F-B9F1-5035EDA32561}" srcOrd="3" destOrd="0" parTransId="{0286231B-F4BA-4888-A383-C7D887CF0859}" sibTransId="{B92795A1-A955-41C1-8686-38FA123FEC22}"/>
    <dgm:cxn modelId="{DC56554C-79BF-4A59-8C75-4AE52B31EF8A}" type="presOf" srcId="{631EA78F-338D-410F-B66C-B50FB41077E0}" destId="{7C1F40D1-17A1-4D5F-A291-44A50467D9F6}" srcOrd="0" destOrd="0" presId="urn:microsoft.com/office/officeart/2005/8/layout/hierarchy2"/>
    <dgm:cxn modelId="{3CB26B12-C370-450F-B7B6-C7039EE387FB}" type="presOf" srcId="{5E15DFF3-184E-4D54-9483-9AADE2F36C72}" destId="{92A2D843-1FFA-4801-AF66-FD619516414F}" srcOrd="0" destOrd="0" presId="urn:microsoft.com/office/officeart/2005/8/layout/hierarchy2"/>
    <dgm:cxn modelId="{15F31EC9-6EFA-4585-91F0-59E4442E7A4D}" type="presOf" srcId="{0286231B-F4BA-4888-A383-C7D887CF0859}" destId="{751F0C37-C6EF-49C6-B652-0607D9445201}" srcOrd="0" destOrd="0" presId="urn:microsoft.com/office/officeart/2005/8/layout/hierarchy2"/>
    <dgm:cxn modelId="{C69C71C1-664B-4C68-8004-53F6F3BAFBAD}" srcId="{AD02F610-0F01-40E5-B034-8CD769BFB054}" destId="{79C64570-73FE-4C1B-AD66-50A63C1C8390}" srcOrd="0" destOrd="0" parTransId="{5E15DFF3-184E-4D54-9483-9AADE2F36C72}" sibTransId="{0A666F34-54E2-4DDA-9F7A-815CECCFCD62}"/>
    <dgm:cxn modelId="{688B2BF1-D873-4F59-91E9-DD1082B275C1}" srcId="{7AA630FD-27E9-429F-B9F1-5035EDA32561}" destId="{F03202A7-D209-4AF4-AEF9-B39AE73F5885}" srcOrd="0" destOrd="0" parTransId="{6E281FFF-E0A7-419F-823C-788CBFE936A1}" sibTransId="{B07A58D6-D346-4384-AE31-B6621B631C1A}"/>
    <dgm:cxn modelId="{64AFEA2E-7A92-4379-B906-CB39257679B4}" type="presOf" srcId="{FB673913-7AF3-4A68-9BE9-3D62AD0B895C}" destId="{56F96367-743E-4A25-96F0-F5CC6CC6073F}" srcOrd="0" destOrd="0" presId="urn:microsoft.com/office/officeart/2005/8/layout/hierarchy2"/>
    <dgm:cxn modelId="{0270B729-863D-4140-9182-DFEAD1859318}" srcId="{068785C3-7DEE-498C-AC04-85B878A07CE6}" destId="{B84E31B0-F2D9-450E-B370-36B42BE80DD1}" srcOrd="0" destOrd="0" parTransId="{7246CFB0-675E-48C4-AAD8-FE3E38A41130}" sibTransId="{3A07A489-FA7F-4B1D-B50E-00DCF1CE254A}"/>
    <dgm:cxn modelId="{EA710BD8-FA66-4EED-A327-C30C18408EAC}" type="presOf" srcId="{0286231B-F4BA-4888-A383-C7D887CF0859}" destId="{8B7B5CC6-47A3-43BE-8DA4-C5F6B5886662}" srcOrd="1" destOrd="0" presId="urn:microsoft.com/office/officeart/2005/8/layout/hierarchy2"/>
    <dgm:cxn modelId="{54826AEC-698E-4F73-B337-7FF51A5E7FFE}" type="presOf" srcId="{5E15DFF3-184E-4D54-9483-9AADE2F36C72}" destId="{77A4B3DC-94EB-4CAE-AC9E-1FD331974A34}" srcOrd="1" destOrd="0" presId="urn:microsoft.com/office/officeart/2005/8/layout/hierarchy2"/>
    <dgm:cxn modelId="{51C62891-0526-4DA8-9FF4-64B85EF9617F}" type="presOf" srcId="{3E9452F0-7FF0-435C-B59C-3E3555ED67FA}" destId="{BC8B44AD-F328-4E3F-92B8-6687FA5483C1}" srcOrd="0" destOrd="0" presId="urn:microsoft.com/office/officeart/2005/8/layout/hierarchy2"/>
    <dgm:cxn modelId="{D43C142F-7BC0-40FA-BEB4-FC50CBD848AB}" srcId="{79C64570-73FE-4C1B-AD66-50A63C1C8390}" destId="{3E9452F0-7FF0-435C-B59C-3E3555ED67FA}" srcOrd="0" destOrd="0" parTransId="{FB673913-7AF3-4A68-9BE9-3D62AD0B895C}" sibTransId="{B87D490F-C348-4649-9710-97DC8B1EC55C}"/>
    <dgm:cxn modelId="{B3E19B5A-5E93-49D5-BBE6-59155ADE24F6}" type="presOf" srcId="{F05BDC7A-7673-4F8A-9A23-C414A9CB479C}" destId="{9972B7F1-F87D-4D1C-88E9-05041C7C9FB4}" srcOrd="1" destOrd="0" presId="urn:microsoft.com/office/officeart/2005/8/layout/hierarchy2"/>
    <dgm:cxn modelId="{511FE453-7416-4678-994B-BAC56E7EE390}" type="presOf" srcId="{7246CFB0-675E-48C4-AAD8-FE3E38A41130}" destId="{6885373A-445D-436E-8708-F8F9C1403E9C}" srcOrd="0" destOrd="0" presId="urn:microsoft.com/office/officeart/2005/8/layout/hierarchy2"/>
    <dgm:cxn modelId="{611E8C21-8F6C-4AF9-8E47-D30EC7031AC9}" type="presOf" srcId="{6E281FFF-E0A7-419F-823C-788CBFE936A1}" destId="{48167A4C-493E-4294-95BE-EBE2F5B749DC}" srcOrd="0" destOrd="0" presId="urn:microsoft.com/office/officeart/2005/8/layout/hierarchy2"/>
    <dgm:cxn modelId="{4FD9F404-DE71-4366-84FF-22F42DB3E42A}" type="presOf" srcId="{6E281FFF-E0A7-419F-823C-788CBFE936A1}" destId="{2CF488F9-8E5F-4893-B4F1-5742BDA2A49A}" srcOrd="1" destOrd="0" presId="urn:microsoft.com/office/officeart/2005/8/layout/hierarchy2"/>
    <dgm:cxn modelId="{5BE8D356-9A22-4AF5-BD31-F5B9424D09C2}" type="presOf" srcId="{F03202A7-D209-4AF4-AEF9-B39AE73F5885}" destId="{BC5ADB29-B5B9-450F-867E-BCCE56E7C056}" srcOrd="0" destOrd="0" presId="urn:microsoft.com/office/officeart/2005/8/layout/hierarchy2"/>
    <dgm:cxn modelId="{94D415B3-B226-465D-8208-3387C89B1B32}" srcId="{AD02F610-0F01-40E5-B034-8CD769BFB054}" destId="{068785C3-7DEE-498C-AC04-85B878A07CE6}" srcOrd="2" destOrd="0" parTransId="{43690A87-A63A-4E27-89E6-92E3155C4176}" sibTransId="{AD055D32-5C76-42A1-8CAC-3A5EA923BF2F}"/>
    <dgm:cxn modelId="{5494B8E4-7E66-4AB1-95B2-23057499DFFB}" type="presOf" srcId="{FB673913-7AF3-4A68-9BE9-3D62AD0B895C}" destId="{D20C978F-B70E-4BBB-B80B-60FCDD32B2E1}" srcOrd="1" destOrd="0" presId="urn:microsoft.com/office/officeart/2005/8/layout/hierarchy2"/>
    <dgm:cxn modelId="{751CCB34-F613-4BE2-AB9D-835639CA1F08}" type="presOf" srcId="{068785C3-7DEE-498C-AC04-85B878A07CE6}" destId="{1E0D264A-C9F2-47CF-A11E-E87694CC7ED2}" srcOrd="0" destOrd="0" presId="urn:microsoft.com/office/officeart/2005/8/layout/hierarchy2"/>
    <dgm:cxn modelId="{66B2A2C7-8FF6-4B88-8381-D01B1D577C0B}" srcId="{312F58D5-A9F3-43A6-9143-22B62C3387F8}" destId="{AD02F610-0F01-40E5-B034-8CD769BFB054}" srcOrd="0" destOrd="0" parTransId="{AADF3587-AA30-42A6-917D-5BDD02988BA2}" sibTransId="{81402498-FC66-42F9-992C-703276E5B062}"/>
    <dgm:cxn modelId="{DCFB2928-34C3-4A6B-BC2A-C7B2757FA195}" type="presOf" srcId="{B84E31B0-F2D9-450E-B370-36B42BE80DD1}" destId="{D161F8B2-1554-4818-BEB9-9B2D2776B5D8}" srcOrd="0" destOrd="0" presId="urn:microsoft.com/office/officeart/2005/8/layout/hierarchy2"/>
    <dgm:cxn modelId="{5B289327-FB97-4CF3-910A-6FAA929841C2}" type="presOf" srcId="{312F58D5-A9F3-43A6-9143-22B62C3387F8}" destId="{29041ED3-42EA-4CE2-81FE-F5E0DF3779E3}" srcOrd="0" destOrd="0" presId="urn:microsoft.com/office/officeart/2005/8/layout/hierarchy2"/>
    <dgm:cxn modelId="{65336CEE-D30B-477E-B4D9-6A9570588612}" type="presOf" srcId="{6ABE91C4-29DA-4714-8DFE-49E780E1EA7C}" destId="{EFEA2A84-4A43-4C01-9EAF-FEB5A9F8A49B}" srcOrd="0" destOrd="0" presId="urn:microsoft.com/office/officeart/2005/8/layout/hierarchy2"/>
    <dgm:cxn modelId="{1D689F72-54C4-45D9-A6B5-617FC55FE60A}" type="presOf" srcId="{43690A87-A63A-4E27-89E6-92E3155C4176}" destId="{5B53035F-E92D-411E-A2A1-80E3B62B2C5D}" srcOrd="0" destOrd="0" presId="urn:microsoft.com/office/officeart/2005/8/layout/hierarchy2"/>
    <dgm:cxn modelId="{AFF2DE2E-DC58-4D51-BCE3-A5F3E7E0853E}" type="presParOf" srcId="{29041ED3-42EA-4CE2-81FE-F5E0DF3779E3}" destId="{D6904CC6-A7AC-4619-B585-D252E4DCB848}" srcOrd="0" destOrd="0" presId="urn:microsoft.com/office/officeart/2005/8/layout/hierarchy2"/>
    <dgm:cxn modelId="{0B9215C7-E86E-4973-9361-4858C8D02EEC}" type="presParOf" srcId="{D6904CC6-A7AC-4619-B585-D252E4DCB848}" destId="{253C1407-9772-4D8F-A577-E10E128A310A}" srcOrd="0" destOrd="0" presId="urn:microsoft.com/office/officeart/2005/8/layout/hierarchy2"/>
    <dgm:cxn modelId="{EC75CEE8-7C7C-4D19-B7B4-B05743269614}" type="presParOf" srcId="{D6904CC6-A7AC-4619-B585-D252E4DCB848}" destId="{83C11B1B-88F0-4B36-8644-AD5B0DC8E461}" srcOrd="1" destOrd="0" presId="urn:microsoft.com/office/officeart/2005/8/layout/hierarchy2"/>
    <dgm:cxn modelId="{8F20ABF2-86CB-4E75-BA2C-81BD0B733FD1}" type="presParOf" srcId="{83C11B1B-88F0-4B36-8644-AD5B0DC8E461}" destId="{92A2D843-1FFA-4801-AF66-FD619516414F}" srcOrd="0" destOrd="0" presId="urn:microsoft.com/office/officeart/2005/8/layout/hierarchy2"/>
    <dgm:cxn modelId="{C484954E-4F50-4EA0-8499-BB05778E7AB2}" type="presParOf" srcId="{92A2D843-1FFA-4801-AF66-FD619516414F}" destId="{77A4B3DC-94EB-4CAE-AC9E-1FD331974A34}" srcOrd="0" destOrd="0" presId="urn:microsoft.com/office/officeart/2005/8/layout/hierarchy2"/>
    <dgm:cxn modelId="{82ADAC39-8E38-46BD-9E05-41C7FD666F50}" type="presParOf" srcId="{83C11B1B-88F0-4B36-8644-AD5B0DC8E461}" destId="{EF119010-6D04-45B8-BA58-E3C063F4E283}" srcOrd="1" destOrd="0" presId="urn:microsoft.com/office/officeart/2005/8/layout/hierarchy2"/>
    <dgm:cxn modelId="{9B8BBE8A-AB36-4941-B316-6D9686BAE182}" type="presParOf" srcId="{EF119010-6D04-45B8-BA58-E3C063F4E283}" destId="{FF6A3D26-694E-4FBE-9331-687AC7B0D427}" srcOrd="0" destOrd="0" presId="urn:microsoft.com/office/officeart/2005/8/layout/hierarchy2"/>
    <dgm:cxn modelId="{46513F8A-F89F-4D60-BA9B-76AEF0EFFB6E}" type="presParOf" srcId="{EF119010-6D04-45B8-BA58-E3C063F4E283}" destId="{24AD3436-A7EA-424A-B51C-8E0AB9B7F972}" srcOrd="1" destOrd="0" presId="urn:microsoft.com/office/officeart/2005/8/layout/hierarchy2"/>
    <dgm:cxn modelId="{F28004BC-4610-4E5C-BC10-CFE3AB3ECA74}" type="presParOf" srcId="{24AD3436-A7EA-424A-B51C-8E0AB9B7F972}" destId="{56F96367-743E-4A25-96F0-F5CC6CC6073F}" srcOrd="0" destOrd="0" presId="urn:microsoft.com/office/officeart/2005/8/layout/hierarchy2"/>
    <dgm:cxn modelId="{3A0B65F2-B379-44C1-9469-8FF2DFADFE46}" type="presParOf" srcId="{56F96367-743E-4A25-96F0-F5CC6CC6073F}" destId="{D20C978F-B70E-4BBB-B80B-60FCDD32B2E1}" srcOrd="0" destOrd="0" presId="urn:microsoft.com/office/officeart/2005/8/layout/hierarchy2"/>
    <dgm:cxn modelId="{956D4B80-6F7F-499D-AE4F-C8C8A9D8AFBA}" type="presParOf" srcId="{24AD3436-A7EA-424A-B51C-8E0AB9B7F972}" destId="{59F61BF3-97F1-4810-B0C6-09FA103774C4}" srcOrd="1" destOrd="0" presId="urn:microsoft.com/office/officeart/2005/8/layout/hierarchy2"/>
    <dgm:cxn modelId="{630A74A4-EADD-4B95-A865-75D7681CCFBE}" type="presParOf" srcId="{59F61BF3-97F1-4810-B0C6-09FA103774C4}" destId="{BC8B44AD-F328-4E3F-92B8-6687FA5483C1}" srcOrd="0" destOrd="0" presId="urn:microsoft.com/office/officeart/2005/8/layout/hierarchy2"/>
    <dgm:cxn modelId="{DD416FD1-B423-402E-BC90-9D7F7C29B469}" type="presParOf" srcId="{59F61BF3-97F1-4810-B0C6-09FA103774C4}" destId="{1BD9AA16-30D3-49D9-9A60-6C4609680A1A}" srcOrd="1" destOrd="0" presId="urn:microsoft.com/office/officeart/2005/8/layout/hierarchy2"/>
    <dgm:cxn modelId="{29BB4DE5-5C70-40E8-A423-DC26E384E58E}" type="presParOf" srcId="{83C11B1B-88F0-4B36-8644-AD5B0DC8E461}" destId="{9A6B2826-5B65-4D65-AD10-310D725A5269}" srcOrd="2" destOrd="0" presId="urn:microsoft.com/office/officeart/2005/8/layout/hierarchy2"/>
    <dgm:cxn modelId="{9B5FCB6C-CFD5-480D-9F57-B58F319AA8A2}" type="presParOf" srcId="{9A6B2826-5B65-4D65-AD10-310D725A5269}" destId="{9972B7F1-F87D-4D1C-88E9-05041C7C9FB4}" srcOrd="0" destOrd="0" presId="urn:microsoft.com/office/officeart/2005/8/layout/hierarchy2"/>
    <dgm:cxn modelId="{158CBA0E-0DF8-4EEA-ADDD-855765B2FD38}" type="presParOf" srcId="{83C11B1B-88F0-4B36-8644-AD5B0DC8E461}" destId="{FD8E0C06-4B38-43F0-9C07-E5B10FD7145D}" srcOrd="3" destOrd="0" presId="urn:microsoft.com/office/officeart/2005/8/layout/hierarchy2"/>
    <dgm:cxn modelId="{C5786310-569F-4B62-A3B7-A6ED55FA9C56}" type="presParOf" srcId="{FD8E0C06-4B38-43F0-9C07-E5B10FD7145D}" destId="{7C1F40D1-17A1-4D5F-A291-44A50467D9F6}" srcOrd="0" destOrd="0" presId="urn:microsoft.com/office/officeart/2005/8/layout/hierarchy2"/>
    <dgm:cxn modelId="{67489BB0-45AE-4156-ACAA-976F0B4277BE}" type="presParOf" srcId="{FD8E0C06-4B38-43F0-9C07-E5B10FD7145D}" destId="{0A6E9D96-CEA5-4D09-A9BF-37A49D8E5BC2}" srcOrd="1" destOrd="0" presId="urn:microsoft.com/office/officeart/2005/8/layout/hierarchy2"/>
    <dgm:cxn modelId="{87CE3F6D-A415-44B8-81C9-98461E1859B1}" type="presParOf" srcId="{0A6E9D96-CEA5-4D09-A9BF-37A49D8E5BC2}" destId="{D5826237-6484-448A-B31E-F83B287F03E8}" srcOrd="0" destOrd="0" presId="urn:microsoft.com/office/officeart/2005/8/layout/hierarchy2"/>
    <dgm:cxn modelId="{7C8C1F5B-87F7-4B7D-A2D3-1546E87E05BA}" type="presParOf" srcId="{D5826237-6484-448A-B31E-F83B287F03E8}" destId="{41108022-8692-4146-85C8-34EC74E901BD}" srcOrd="0" destOrd="0" presId="urn:microsoft.com/office/officeart/2005/8/layout/hierarchy2"/>
    <dgm:cxn modelId="{7CA6CE65-354D-4AA8-8F00-7C00ACCB49C7}" type="presParOf" srcId="{0A6E9D96-CEA5-4D09-A9BF-37A49D8E5BC2}" destId="{D37B11C1-1D59-45AE-AA05-ED29799DB4A9}" srcOrd="1" destOrd="0" presId="urn:microsoft.com/office/officeart/2005/8/layout/hierarchy2"/>
    <dgm:cxn modelId="{604C36AE-AE46-4A25-B8C0-359FA38A0933}" type="presParOf" srcId="{D37B11C1-1D59-45AE-AA05-ED29799DB4A9}" destId="{EFEA2A84-4A43-4C01-9EAF-FEB5A9F8A49B}" srcOrd="0" destOrd="0" presId="urn:microsoft.com/office/officeart/2005/8/layout/hierarchy2"/>
    <dgm:cxn modelId="{806D595F-1F92-4CB9-A013-21117D33F02C}" type="presParOf" srcId="{D37B11C1-1D59-45AE-AA05-ED29799DB4A9}" destId="{48AF901B-1705-44FC-A6E4-78BC1344F65D}" srcOrd="1" destOrd="0" presId="urn:microsoft.com/office/officeart/2005/8/layout/hierarchy2"/>
    <dgm:cxn modelId="{4883CEA6-4452-447C-B116-A6A3825EDF0D}" type="presParOf" srcId="{83C11B1B-88F0-4B36-8644-AD5B0DC8E461}" destId="{5B53035F-E92D-411E-A2A1-80E3B62B2C5D}" srcOrd="4" destOrd="0" presId="urn:microsoft.com/office/officeart/2005/8/layout/hierarchy2"/>
    <dgm:cxn modelId="{26F5D0F8-38B4-43FB-BD6F-D1A9D8A37CA8}" type="presParOf" srcId="{5B53035F-E92D-411E-A2A1-80E3B62B2C5D}" destId="{5EC7A71A-47DD-4290-B369-2DFACCFF38B9}" srcOrd="0" destOrd="0" presId="urn:microsoft.com/office/officeart/2005/8/layout/hierarchy2"/>
    <dgm:cxn modelId="{24C58944-A44A-435F-9E9B-124BC5D8B131}" type="presParOf" srcId="{83C11B1B-88F0-4B36-8644-AD5B0DC8E461}" destId="{81E0F7B1-C900-477F-9557-EC5ED90DB871}" srcOrd="5" destOrd="0" presId="urn:microsoft.com/office/officeart/2005/8/layout/hierarchy2"/>
    <dgm:cxn modelId="{314FD6A9-7C79-43BD-A498-F72C630926E4}" type="presParOf" srcId="{81E0F7B1-C900-477F-9557-EC5ED90DB871}" destId="{1E0D264A-C9F2-47CF-A11E-E87694CC7ED2}" srcOrd="0" destOrd="0" presId="urn:microsoft.com/office/officeart/2005/8/layout/hierarchy2"/>
    <dgm:cxn modelId="{3D6B16CC-6D0B-475E-B52D-D38C1919A194}" type="presParOf" srcId="{81E0F7B1-C900-477F-9557-EC5ED90DB871}" destId="{F0218187-BAE8-43EC-B213-DDD30F191735}" srcOrd="1" destOrd="0" presId="urn:microsoft.com/office/officeart/2005/8/layout/hierarchy2"/>
    <dgm:cxn modelId="{FE3B6DB2-90E4-4292-A81E-E4E98E42708C}" type="presParOf" srcId="{F0218187-BAE8-43EC-B213-DDD30F191735}" destId="{6885373A-445D-436E-8708-F8F9C1403E9C}" srcOrd="0" destOrd="0" presId="urn:microsoft.com/office/officeart/2005/8/layout/hierarchy2"/>
    <dgm:cxn modelId="{E813B09F-A262-4DF8-B8D8-DD1BBB98C0F1}" type="presParOf" srcId="{6885373A-445D-436E-8708-F8F9C1403E9C}" destId="{131A303C-BEFD-419F-9ABA-FBB4D311DE96}" srcOrd="0" destOrd="0" presId="urn:microsoft.com/office/officeart/2005/8/layout/hierarchy2"/>
    <dgm:cxn modelId="{37072D70-A324-469B-A9FE-60008EE52CDE}" type="presParOf" srcId="{F0218187-BAE8-43EC-B213-DDD30F191735}" destId="{06B3EE86-D622-4512-8409-958948C532BC}" srcOrd="1" destOrd="0" presId="urn:microsoft.com/office/officeart/2005/8/layout/hierarchy2"/>
    <dgm:cxn modelId="{220919D5-DFDB-43C4-BA66-BC5203F10402}" type="presParOf" srcId="{06B3EE86-D622-4512-8409-958948C532BC}" destId="{D161F8B2-1554-4818-BEB9-9B2D2776B5D8}" srcOrd="0" destOrd="0" presId="urn:microsoft.com/office/officeart/2005/8/layout/hierarchy2"/>
    <dgm:cxn modelId="{0027C111-6C47-47AF-9721-FA641154834B}" type="presParOf" srcId="{06B3EE86-D622-4512-8409-958948C532BC}" destId="{31319F0A-AE32-4E02-92D3-B0ACA9F2CCF1}" srcOrd="1" destOrd="0" presId="urn:microsoft.com/office/officeart/2005/8/layout/hierarchy2"/>
    <dgm:cxn modelId="{EF34DD03-A1E5-4EE5-93BE-8DA662B92335}" type="presParOf" srcId="{83C11B1B-88F0-4B36-8644-AD5B0DC8E461}" destId="{751F0C37-C6EF-49C6-B652-0607D9445201}" srcOrd="6" destOrd="0" presId="urn:microsoft.com/office/officeart/2005/8/layout/hierarchy2"/>
    <dgm:cxn modelId="{EF18D12C-582A-4942-B26E-39AE1A81B9E1}" type="presParOf" srcId="{751F0C37-C6EF-49C6-B652-0607D9445201}" destId="{8B7B5CC6-47A3-43BE-8DA4-C5F6B5886662}" srcOrd="0" destOrd="0" presId="urn:microsoft.com/office/officeart/2005/8/layout/hierarchy2"/>
    <dgm:cxn modelId="{8C5AE7A2-0DC9-4BD9-8E33-5CE20DBCFF4E}" type="presParOf" srcId="{83C11B1B-88F0-4B36-8644-AD5B0DC8E461}" destId="{B3A7690F-62DF-458D-B770-B344FA161F0B}" srcOrd="7" destOrd="0" presId="urn:microsoft.com/office/officeart/2005/8/layout/hierarchy2"/>
    <dgm:cxn modelId="{F40D0903-2A1C-4C07-8A9F-97AAF2830C6F}" type="presParOf" srcId="{B3A7690F-62DF-458D-B770-B344FA161F0B}" destId="{B1A30A34-528A-49A9-AFD5-B8E79C096C83}" srcOrd="0" destOrd="0" presId="urn:microsoft.com/office/officeart/2005/8/layout/hierarchy2"/>
    <dgm:cxn modelId="{78DBEEC8-DBD8-46AF-8508-CC6EA79B5EAA}" type="presParOf" srcId="{B3A7690F-62DF-458D-B770-B344FA161F0B}" destId="{308F8E7B-AD4A-4A03-8C9C-41EF8E13A2CE}" srcOrd="1" destOrd="0" presId="urn:microsoft.com/office/officeart/2005/8/layout/hierarchy2"/>
    <dgm:cxn modelId="{F39057C6-AA90-41D3-8744-6B7AEA94006B}" type="presParOf" srcId="{308F8E7B-AD4A-4A03-8C9C-41EF8E13A2CE}" destId="{48167A4C-493E-4294-95BE-EBE2F5B749DC}" srcOrd="0" destOrd="0" presId="urn:microsoft.com/office/officeart/2005/8/layout/hierarchy2"/>
    <dgm:cxn modelId="{79B6A4B7-0D9C-44C9-B59E-DA99334105C4}" type="presParOf" srcId="{48167A4C-493E-4294-95BE-EBE2F5B749DC}" destId="{2CF488F9-8E5F-4893-B4F1-5742BDA2A49A}" srcOrd="0" destOrd="0" presId="urn:microsoft.com/office/officeart/2005/8/layout/hierarchy2"/>
    <dgm:cxn modelId="{0213C490-1D36-4FCF-BAA6-54289CA508FF}" type="presParOf" srcId="{308F8E7B-AD4A-4A03-8C9C-41EF8E13A2CE}" destId="{6E9B6FE0-0BBB-4219-829C-89B9E2051391}" srcOrd="1" destOrd="0" presId="urn:microsoft.com/office/officeart/2005/8/layout/hierarchy2"/>
    <dgm:cxn modelId="{45498076-40CF-4296-9E31-96474ACC998D}" type="presParOf" srcId="{6E9B6FE0-0BBB-4219-829C-89B9E2051391}" destId="{BC5ADB29-B5B9-450F-867E-BCCE56E7C056}" srcOrd="0" destOrd="0" presId="urn:microsoft.com/office/officeart/2005/8/layout/hierarchy2"/>
    <dgm:cxn modelId="{86A5D2C2-AC80-4852-96FB-E1C8E3F44C85}" type="presParOf" srcId="{6E9B6FE0-0BBB-4219-829C-89B9E2051391}" destId="{34674438-FDA3-4080-A7B0-4318C4D9D2D9}" srcOrd="1" destOrd="0" presId="urn:microsoft.com/office/officeart/2005/8/layout/hierarchy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12F58D5-A9F3-43A6-9143-22B62C3387F8}"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zh-TW" altLang="en-US"/>
        </a:p>
      </dgm:t>
    </dgm:pt>
    <dgm:pt modelId="{AD02F610-0F01-40E5-B034-8CD769BFB054}">
      <dgm:prSet phldrT="[文字]" custT="1"/>
      <dgm:spPr>
        <a:solidFill>
          <a:schemeClr val="accent1">
            <a:lumMod val="50000"/>
          </a:schemeClr>
        </a:solidFill>
      </dgm:spPr>
      <dgm:t>
        <a:bodyPr/>
        <a:lstStyle/>
        <a:p>
          <a:r>
            <a:rPr lang="zh-TW" altLang="en-US" sz="1800" b="1" i="1" dirty="0" smtClean="0">
              <a:solidFill>
                <a:schemeClr val="bg1"/>
              </a:solidFill>
              <a:latin typeface="+mn-ea"/>
            </a:rPr>
            <a:t>小組專題研習的表現差</a:t>
          </a:r>
          <a:endParaRPr lang="zh-TW" altLang="en-US" sz="1800" b="1" dirty="0">
            <a:solidFill>
              <a:schemeClr val="bg1"/>
            </a:solidFill>
          </a:endParaRPr>
        </a:p>
      </dgm:t>
    </dgm:pt>
    <dgm:pt modelId="{AADF3587-AA30-42A6-917D-5BDD02988BA2}" type="parTrans" cxnId="{66B2A2C7-8FF6-4B88-8381-D01B1D577C0B}">
      <dgm:prSet/>
      <dgm:spPr/>
      <dgm:t>
        <a:bodyPr/>
        <a:lstStyle/>
        <a:p>
          <a:endParaRPr lang="zh-TW" altLang="en-US" sz="1800" b="1">
            <a:solidFill>
              <a:schemeClr val="bg1"/>
            </a:solidFill>
          </a:endParaRPr>
        </a:p>
      </dgm:t>
    </dgm:pt>
    <dgm:pt modelId="{81402498-FC66-42F9-992C-703276E5B062}" type="sibTrans" cxnId="{66B2A2C7-8FF6-4B88-8381-D01B1D577C0B}">
      <dgm:prSet/>
      <dgm:spPr/>
      <dgm:t>
        <a:bodyPr/>
        <a:lstStyle/>
        <a:p>
          <a:endParaRPr lang="zh-TW" altLang="en-US" sz="1800" b="1">
            <a:solidFill>
              <a:schemeClr val="bg1"/>
            </a:solidFill>
          </a:endParaRPr>
        </a:p>
      </dgm:t>
    </dgm:pt>
    <dgm:pt modelId="{631EA78F-338D-410F-B66C-B50FB41077E0}">
      <dgm:prSet phldrT="[文字]" custT="1"/>
      <dgm:spPr/>
      <dgm:t>
        <a:bodyPr/>
        <a:lstStyle/>
        <a:p>
          <a:r>
            <a:rPr lang="zh-TW" altLang="en-US" sz="1800" b="1" dirty="0" smtClean="0">
              <a:solidFill>
                <a:schemeClr val="bg1"/>
              </a:solidFill>
            </a:rPr>
            <a:t>組員之間溝通不足</a:t>
          </a:r>
        </a:p>
      </dgm:t>
    </dgm:pt>
    <dgm:pt modelId="{803A7865-DF70-491D-8135-FD596F8197F1}" type="sibTrans" cxnId="{5A8AA6C7-3E20-47AC-873A-E023DCEF8E0D}">
      <dgm:prSet/>
      <dgm:spPr/>
      <dgm:t>
        <a:bodyPr/>
        <a:lstStyle/>
        <a:p>
          <a:endParaRPr lang="zh-TW" altLang="en-US" sz="1800" b="1">
            <a:solidFill>
              <a:schemeClr val="bg1"/>
            </a:solidFill>
          </a:endParaRPr>
        </a:p>
      </dgm:t>
    </dgm:pt>
    <dgm:pt modelId="{F05BDC7A-7673-4F8A-9A23-C414A9CB479C}" type="parTrans" cxnId="{5A8AA6C7-3E20-47AC-873A-E023DCEF8E0D}">
      <dgm:prSet custT="1"/>
      <dgm:spPr>
        <a:ln>
          <a:headEnd type="arrow" w="med" len="med"/>
          <a:tailEnd type="none" w="med" len="med"/>
        </a:ln>
      </dgm:spPr>
      <dgm:t>
        <a:bodyPr/>
        <a:lstStyle/>
        <a:p>
          <a:endParaRPr lang="zh-TW" altLang="en-US" sz="1800" b="1">
            <a:solidFill>
              <a:schemeClr val="bg1"/>
            </a:solidFill>
          </a:endParaRPr>
        </a:p>
      </dgm:t>
    </dgm:pt>
    <dgm:pt modelId="{E85ECA0D-141A-47E4-BF83-421203DE796D}">
      <dgm:prSet phldrT="[文字]" custT="1"/>
      <dgm:spPr/>
      <dgm:t>
        <a:bodyPr/>
        <a:lstStyle/>
        <a:p>
          <a:r>
            <a:rPr lang="zh-TW" altLang="en-US" sz="1800" b="1" dirty="0" smtClean="0">
              <a:solidFill>
                <a:schemeClr val="bg1"/>
              </a:solidFill>
            </a:rPr>
            <a:t>組員彼此不熟悉</a:t>
          </a:r>
        </a:p>
      </dgm:t>
    </dgm:pt>
    <dgm:pt modelId="{F5233EF7-569D-4143-9D3E-E67772168383}" type="parTrans" cxnId="{18D8FDA0-CA24-4475-8DFA-285F655E90C1}">
      <dgm:prSet custT="1"/>
      <dgm:spPr>
        <a:ln>
          <a:headEnd type="arrow" w="med" len="med"/>
          <a:tailEnd type="none" w="med" len="med"/>
        </a:ln>
      </dgm:spPr>
      <dgm:t>
        <a:bodyPr/>
        <a:lstStyle/>
        <a:p>
          <a:endParaRPr lang="zh-TW" altLang="en-US" sz="1800"/>
        </a:p>
      </dgm:t>
    </dgm:pt>
    <dgm:pt modelId="{A61DC2F6-0472-4E91-8CD9-149503F6CABF}" type="sibTrans" cxnId="{18D8FDA0-CA24-4475-8DFA-285F655E90C1}">
      <dgm:prSet/>
      <dgm:spPr/>
      <dgm:t>
        <a:bodyPr/>
        <a:lstStyle/>
        <a:p>
          <a:endParaRPr lang="zh-TW" altLang="en-US" sz="1800"/>
        </a:p>
      </dgm:t>
    </dgm:pt>
    <dgm:pt modelId="{7AA630FD-27E9-429F-B9F1-5035EDA32561}">
      <dgm:prSet phldrT="[文字]" custT="1"/>
      <dgm:spPr/>
      <dgm:t>
        <a:bodyPr/>
        <a:lstStyle/>
        <a:p>
          <a:r>
            <a:rPr lang="zh-TW" altLang="en-US" sz="1800" b="1" dirty="0" smtClean="0">
              <a:solidFill>
                <a:schemeClr val="bg1"/>
              </a:solidFill>
              <a:latin typeface="+mn-ea"/>
            </a:rPr>
            <a:t>題目太難</a:t>
          </a:r>
          <a:endParaRPr lang="zh-TW" altLang="en-US" sz="1800" b="1" dirty="0" smtClean="0">
            <a:solidFill>
              <a:schemeClr val="bg1"/>
            </a:solidFill>
          </a:endParaRPr>
        </a:p>
      </dgm:t>
    </dgm:pt>
    <dgm:pt modelId="{0286231B-F4BA-4888-A383-C7D887CF0859}" type="parTrans" cxnId="{3B753958-6EE7-4103-974D-15393AA9A25B}">
      <dgm:prSet custT="1"/>
      <dgm:spPr>
        <a:ln>
          <a:headEnd type="arrow" w="med" len="med"/>
          <a:tailEnd type="none" w="med" len="med"/>
        </a:ln>
      </dgm:spPr>
      <dgm:t>
        <a:bodyPr/>
        <a:lstStyle/>
        <a:p>
          <a:endParaRPr lang="zh-TW" altLang="en-US" sz="1800"/>
        </a:p>
      </dgm:t>
    </dgm:pt>
    <dgm:pt modelId="{B92795A1-A955-41C1-8686-38FA123FEC22}" type="sibTrans" cxnId="{3B753958-6EE7-4103-974D-15393AA9A25B}">
      <dgm:prSet/>
      <dgm:spPr/>
      <dgm:t>
        <a:bodyPr/>
        <a:lstStyle/>
        <a:p>
          <a:endParaRPr lang="zh-TW" altLang="en-US" sz="1800"/>
        </a:p>
      </dgm:t>
    </dgm:pt>
    <dgm:pt modelId="{D83F9EFA-7F3A-493F-9B97-97FBD4E8BCF1}">
      <dgm:prSet phldrT="[文字]" custT="1"/>
      <dgm:spPr/>
      <dgm:t>
        <a:bodyPr/>
        <a:lstStyle/>
        <a:p>
          <a:r>
            <a:rPr lang="zh-TW" altLang="en-US" sz="1800" b="1" dirty="0" smtClean="0">
              <a:solidFill>
                <a:schemeClr val="bg1"/>
              </a:solidFill>
            </a:rPr>
            <a:t>不懂得如何完成報告</a:t>
          </a:r>
        </a:p>
      </dgm:t>
    </dgm:pt>
    <dgm:pt modelId="{F1D63669-E3C9-4D76-A7DB-167E8862F87C}" type="parTrans" cxnId="{393DCB87-5C1E-4331-9036-EA0F822C424C}">
      <dgm:prSet custT="1"/>
      <dgm:spPr>
        <a:ln>
          <a:headEnd type="arrow" w="med" len="med"/>
          <a:tailEnd type="none" w="med" len="med"/>
        </a:ln>
      </dgm:spPr>
      <dgm:t>
        <a:bodyPr/>
        <a:lstStyle/>
        <a:p>
          <a:endParaRPr lang="zh-TW" altLang="en-US" sz="1800"/>
        </a:p>
      </dgm:t>
    </dgm:pt>
    <dgm:pt modelId="{88EC7950-14B7-4A14-812F-A733D1F9985A}" type="sibTrans" cxnId="{393DCB87-5C1E-4331-9036-EA0F822C424C}">
      <dgm:prSet/>
      <dgm:spPr/>
      <dgm:t>
        <a:bodyPr/>
        <a:lstStyle/>
        <a:p>
          <a:endParaRPr lang="zh-TW" altLang="en-US" sz="1800"/>
        </a:p>
      </dgm:t>
    </dgm:pt>
    <dgm:pt modelId="{9C861857-89D7-4226-95B3-FB8419CA586F}">
      <dgm:prSet phldrT="[文字]" custT="1"/>
      <dgm:spPr/>
      <dgm:t>
        <a:bodyPr/>
        <a:lstStyle/>
        <a:p>
          <a:r>
            <a:rPr lang="zh-TW" altLang="en-US" sz="1800" b="1" dirty="0" smtClean="0">
              <a:solidFill>
                <a:schemeClr val="bg1"/>
              </a:solidFill>
            </a:rPr>
            <a:t>報告內容欠準確</a:t>
          </a:r>
        </a:p>
      </dgm:t>
    </dgm:pt>
    <dgm:pt modelId="{7DF6797E-51B2-4B9A-8C60-6D58F918073E}" type="parTrans" cxnId="{DEC440AC-5ED4-4C5F-B11E-D7BEA19ADAD4}">
      <dgm:prSet custT="1"/>
      <dgm:spPr>
        <a:ln>
          <a:headEnd type="arrow" w="med" len="med"/>
          <a:tailEnd type="none" w="med" len="med"/>
        </a:ln>
      </dgm:spPr>
      <dgm:t>
        <a:bodyPr/>
        <a:lstStyle/>
        <a:p>
          <a:endParaRPr lang="zh-TW" altLang="en-US" sz="1800"/>
        </a:p>
      </dgm:t>
    </dgm:pt>
    <dgm:pt modelId="{9E4E3B1C-416E-4D09-B79E-2632D4DCF1A5}" type="sibTrans" cxnId="{DEC440AC-5ED4-4C5F-B11E-D7BEA19ADAD4}">
      <dgm:prSet/>
      <dgm:spPr/>
      <dgm:t>
        <a:bodyPr/>
        <a:lstStyle/>
        <a:p>
          <a:endParaRPr lang="zh-TW" altLang="en-US" sz="1800"/>
        </a:p>
      </dgm:t>
    </dgm:pt>
    <dgm:pt modelId="{DA16E689-3A1A-4928-B7EF-79DF5D1A52E1}">
      <dgm:prSet phldrT="[文字]" custT="1"/>
      <dgm:spPr/>
      <dgm:t>
        <a:bodyPr/>
        <a:lstStyle/>
        <a:p>
          <a:r>
            <a:rPr lang="zh-TW" altLang="en-US" sz="1800" b="1" dirty="0" smtClean="0">
              <a:solidFill>
                <a:schemeClr val="bg1"/>
              </a:solidFill>
            </a:rPr>
            <a:t>報告內容欠完整</a:t>
          </a:r>
        </a:p>
      </dgm:t>
    </dgm:pt>
    <dgm:pt modelId="{07E1016D-B169-492F-A4FC-B3771B77A8F1}" type="parTrans" cxnId="{6A7DD996-CE89-40F2-9541-0BE33B3C7DCD}">
      <dgm:prSet custT="1"/>
      <dgm:spPr>
        <a:ln>
          <a:headEnd type="arrow" w="med" len="med"/>
          <a:tailEnd type="none" w="med" len="med"/>
        </a:ln>
      </dgm:spPr>
      <dgm:t>
        <a:bodyPr/>
        <a:lstStyle/>
        <a:p>
          <a:endParaRPr lang="zh-TW" altLang="en-US" sz="1800"/>
        </a:p>
      </dgm:t>
    </dgm:pt>
    <dgm:pt modelId="{5C2EF451-6590-4B65-B70E-5CC0A3B72C28}" type="sibTrans" cxnId="{6A7DD996-CE89-40F2-9541-0BE33B3C7DCD}">
      <dgm:prSet/>
      <dgm:spPr/>
      <dgm:t>
        <a:bodyPr/>
        <a:lstStyle/>
        <a:p>
          <a:endParaRPr lang="zh-TW" altLang="en-US" sz="1800"/>
        </a:p>
      </dgm:t>
    </dgm:pt>
    <dgm:pt modelId="{EC4D3F32-C9B5-43AD-BC0A-E8F4AB733966}">
      <dgm:prSet phldrT="[文字]" custT="1"/>
      <dgm:spPr/>
      <dgm:t>
        <a:bodyPr/>
        <a:lstStyle/>
        <a:p>
          <a:r>
            <a:rPr lang="zh-TW" altLang="en-US" sz="1800" b="1" dirty="0" smtClean="0">
              <a:solidFill>
                <a:schemeClr val="bg1"/>
              </a:solidFill>
            </a:rPr>
            <a:t>組員不清楚分工及進度</a:t>
          </a:r>
        </a:p>
      </dgm:t>
    </dgm:pt>
    <dgm:pt modelId="{3064D8A6-510C-476A-BB5B-CB2A79F87A77}" type="parTrans" cxnId="{6B73793A-24BC-4B47-AEDD-FB016C33FB52}">
      <dgm:prSet custT="1"/>
      <dgm:spPr>
        <a:ln>
          <a:headEnd type="arrow" w="med" len="med"/>
          <a:tailEnd type="none" w="med" len="med"/>
        </a:ln>
      </dgm:spPr>
      <dgm:t>
        <a:bodyPr/>
        <a:lstStyle/>
        <a:p>
          <a:endParaRPr lang="zh-TW" altLang="en-US" sz="1800"/>
        </a:p>
      </dgm:t>
    </dgm:pt>
    <dgm:pt modelId="{8E7B1AAB-88C6-44D1-837D-9F822173AE95}" type="sibTrans" cxnId="{6B73793A-24BC-4B47-AEDD-FB016C33FB52}">
      <dgm:prSet/>
      <dgm:spPr/>
      <dgm:t>
        <a:bodyPr/>
        <a:lstStyle/>
        <a:p>
          <a:endParaRPr lang="zh-TW" altLang="en-US" sz="1800"/>
        </a:p>
      </dgm:t>
    </dgm:pt>
    <dgm:pt modelId="{79C64570-73FE-4C1B-AD66-50A63C1C8390}">
      <dgm:prSet phldrT="[文字]" custT="1"/>
      <dgm:spPr/>
      <dgm:t>
        <a:bodyPr/>
        <a:lstStyle/>
        <a:p>
          <a:r>
            <a:rPr lang="zh-TW" altLang="en-US" sz="1800" b="1" dirty="0" smtClean="0">
              <a:solidFill>
                <a:schemeClr val="bg1"/>
              </a:solidFill>
              <a:latin typeface="+mn-ea"/>
            </a:rPr>
            <a:t>時間不足</a:t>
          </a:r>
          <a:endParaRPr lang="zh-TW" altLang="en-US" sz="1800" b="1" dirty="0" smtClean="0">
            <a:solidFill>
              <a:schemeClr val="bg1"/>
            </a:solidFill>
          </a:endParaRPr>
        </a:p>
      </dgm:t>
    </dgm:pt>
    <dgm:pt modelId="{5E15DFF3-184E-4D54-9483-9AADE2F36C72}" type="parTrans" cxnId="{C69C71C1-664B-4C68-8004-53F6F3BAFBAD}">
      <dgm:prSet custT="1"/>
      <dgm:spPr>
        <a:ln>
          <a:headEnd type="arrow" w="med" len="med"/>
          <a:tailEnd type="none" w="med" len="med"/>
        </a:ln>
      </dgm:spPr>
      <dgm:t>
        <a:bodyPr/>
        <a:lstStyle/>
        <a:p>
          <a:endParaRPr lang="zh-TW" altLang="en-US" sz="1800"/>
        </a:p>
      </dgm:t>
    </dgm:pt>
    <dgm:pt modelId="{0A666F34-54E2-4DDA-9F7A-815CECCFCD62}" type="sibTrans" cxnId="{C69C71C1-664B-4C68-8004-53F6F3BAFBAD}">
      <dgm:prSet/>
      <dgm:spPr/>
      <dgm:t>
        <a:bodyPr/>
        <a:lstStyle/>
        <a:p>
          <a:endParaRPr lang="zh-TW" altLang="en-US" sz="1800"/>
        </a:p>
      </dgm:t>
    </dgm:pt>
    <dgm:pt modelId="{3CCD39A9-DC73-43A1-AFF5-079972029C80}">
      <dgm:prSet phldrT="[文字]" custT="1"/>
      <dgm:spPr/>
      <dgm:t>
        <a:bodyPr/>
        <a:lstStyle/>
        <a:p>
          <a:r>
            <a:rPr lang="zh-TW" altLang="en-US" sz="1800" b="1" dirty="0" smtClean="0">
              <a:solidFill>
                <a:schemeClr val="bg1"/>
              </a:solidFill>
            </a:rPr>
            <a:t>未能及時完成報告</a:t>
          </a:r>
        </a:p>
      </dgm:t>
    </dgm:pt>
    <dgm:pt modelId="{82CE2F0F-3537-4328-91A8-18D9E26031D4}" type="parTrans" cxnId="{D3B642B0-554F-4529-A813-7161BB3DCC04}">
      <dgm:prSet custT="1"/>
      <dgm:spPr>
        <a:ln>
          <a:headEnd type="arrow" w="med" len="med"/>
          <a:tailEnd type="none" w="med" len="med"/>
        </a:ln>
      </dgm:spPr>
      <dgm:t>
        <a:bodyPr/>
        <a:lstStyle/>
        <a:p>
          <a:endParaRPr lang="zh-TW" altLang="en-US" sz="1800"/>
        </a:p>
      </dgm:t>
    </dgm:pt>
    <dgm:pt modelId="{D5FA4F55-26A6-470C-903F-F4FB913AC856}" type="sibTrans" cxnId="{D3B642B0-554F-4529-A813-7161BB3DCC04}">
      <dgm:prSet/>
      <dgm:spPr/>
      <dgm:t>
        <a:bodyPr/>
        <a:lstStyle/>
        <a:p>
          <a:endParaRPr lang="zh-TW" altLang="en-US" sz="1800"/>
        </a:p>
      </dgm:t>
    </dgm:pt>
    <dgm:pt modelId="{8171824C-0B32-4C43-8FD5-34F9887779B8}">
      <dgm:prSet phldrT="[文字]" custT="1"/>
      <dgm:spPr/>
      <dgm:t>
        <a:bodyPr/>
        <a:lstStyle/>
        <a:p>
          <a:r>
            <a:rPr lang="zh-TW" altLang="en-US" sz="1800" b="1" dirty="0" smtClean="0">
              <a:solidFill>
                <a:schemeClr val="bg1"/>
              </a:solidFill>
            </a:rPr>
            <a:t>分配較少</a:t>
          </a:r>
          <a:r>
            <a:rPr lang="en-US" altLang="zh-TW" sz="1800" b="1" dirty="0" smtClean="0">
              <a:solidFill>
                <a:schemeClr val="bg1"/>
              </a:solidFill>
            </a:rPr>
            <a:t/>
          </a:r>
          <a:br>
            <a:rPr lang="en-US" altLang="zh-TW" sz="1800" b="1" dirty="0" smtClean="0">
              <a:solidFill>
                <a:schemeClr val="bg1"/>
              </a:solidFill>
            </a:rPr>
          </a:br>
          <a:r>
            <a:rPr lang="zh-TW" altLang="en-US" sz="1800" b="1" dirty="0" smtClean="0">
              <a:solidFill>
                <a:schemeClr val="bg1"/>
              </a:solidFill>
            </a:rPr>
            <a:t>時間於完成報告</a:t>
          </a:r>
        </a:p>
      </dgm:t>
    </dgm:pt>
    <dgm:pt modelId="{61396055-E56F-4D18-97ED-813C191D5C55}" type="parTrans" cxnId="{5F54847F-4067-46CB-8724-13000AD2EF62}">
      <dgm:prSet custT="1"/>
      <dgm:spPr>
        <a:ln>
          <a:headEnd type="arrow" w="med" len="med"/>
          <a:tailEnd type="none" w="med" len="med"/>
        </a:ln>
      </dgm:spPr>
      <dgm:t>
        <a:bodyPr/>
        <a:lstStyle/>
        <a:p>
          <a:endParaRPr lang="zh-TW" altLang="en-US" sz="1800"/>
        </a:p>
      </dgm:t>
    </dgm:pt>
    <dgm:pt modelId="{6C9D34E5-2CB6-4FF8-BCEC-DA2A91508AF9}" type="sibTrans" cxnId="{5F54847F-4067-46CB-8724-13000AD2EF62}">
      <dgm:prSet/>
      <dgm:spPr/>
      <dgm:t>
        <a:bodyPr/>
        <a:lstStyle/>
        <a:p>
          <a:endParaRPr lang="zh-TW" altLang="en-US" sz="1800"/>
        </a:p>
      </dgm:t>
    </dgm:pt>
    <dgm:pt modelId="{068785C3-7DEE-498C-AC04-85B878A07CE6}">
      <dgm:prSet phldrT="[文字]" custT="1"/>
      <dgm:spPr/>
      <dgm:t>
        <a:bodyPr/>
        <a:lstStyle/>
        <a:p>
          <a:r>
            <a:rPr lang="zh-TW" altLang="en-US" sz="1800" b="1" dirty="0" smtClean="0">
              <a:solidFill>
                <a:schemeClr val="bg1"/>
              </a:solidFill>
            </a:rPr>
            <a:t>組員太繁忙</a:t>
          </a:r>
        </a:p>
      </dgm:t>
    </dgm:pt>
    <dgm:pt modelId="{43690A87-A63A-4E27-89E6-92E3155C4176}" type="parTrans" cxnId="{94D415B3-B226-465D-8208-3387C89B1B32}">
      <dgm:prSet custT="1"/>
      <dgm:spPr>
        <a:ln>
          <a:headEnd type="arrow" w="med" len="med"/>
          <a:tailEnd type="none" w="med" len="med"/>
        </a:ln>
      </dgm:spPr>
      <dgm:t>
        <a:bodyPr/>
        <a:lstStyle/>
        <a:p>
          <a:endParaRPr lang="zh-TW" altLang="en-US" sz="1800"/>
        </a:p>
      </dgm:t>
    </dgm:pt>
    <dgm:pt modelId="{AD055D32-5C76-42A1-8CAC-3A5EA923BF2F}" type="sibTrans" cxnId="{94D415B3-B226-465D-8208-3387C89B1B32}">
      <dgm:prSet/>
      <dgm:spPr/>
      <dgm:t>
        <a:bodyPr/>
        <a:lstStyle/>
        <a:p>
          <a:endParaRPr lang="zh-TW" altLang="en-US" sz="1800"/>
        </a:p>
      </dgm:t>
    </dgm:pt>
    <dgm:pt modelId="{F03202A7-D209-4AF4-AEF9-B39AE73F5885}">
      <dgm:prSet phldrT="[文字]" custT="1"/>
      <dgm:spPr>
        <a:solidFill>
          <a:schemeClr val="accent1">
            <a:lumMod val="60000"/>
            <a:lumOff val="40000"/>
          </a:schemeClr>
        </a:solidFill>
      </dgm:spPr>
      <dgm:t>
        <a:bodyPr/>
        <a:lstStyle/>
        <a:p>
          <a:r>
            <a:rPr lang="zh-TW" altLang="en-US" sz="1800" b="1" dirty="0" smtClean="0">
              <a:solidFill>
                <a:schemeClr val="bg1"/>
              </a:solidFill>
            </a:rPr>
            <a:t>題目因素</a:t>
          </a:r>
        </a:p>
      </dgm:t>
    </dgm:pt>
    <dgm:pt modelId="{6E281FFF-E0A7-419F-823C-788CBFE936A1}" type="parTrans" cxnId="{688B2BF1-D873-4F59-91E9-DD1082B275C1}">
      <dgm:prSet/>
      <dgm:spPr>
        <a:ln>
          <a:headEnd type="arrow" w="med" len="med"/>
          <a:tailEnd type="none" w="med" len="med"/>
        </a:ln>
      </dgm:spPr>
      <dgm:t>
        <a:bodyPr/>
        <a:lstStyle/>
        <a:p>
          <a:endParaRPr lang="zh-TW" altLang="en-US"/>
        </a:p>
      </dgm:t>
    </dgm:pt>
    <dgm:pt modelId="{B07A58D6-D346-4384-AE31-B6621B631C1A}" type="sibTrans" cxnId="{688B2BF1-D873-4F59-91E9-DD1082B275C1}">
      <dgm:prSet/>
      <dgm:spPr/>
      <dgm:t>
        <a:bodyPr/>
        <a:lstStyle/>
        <a:p>
          <a:endParaRPr lang="zh-TW" altLang="en-US"/>
        </a:p>
      </dgm:t>
    </dgm:pt>
    <dgm:pt modelId="{B84E31B0-F2D9-450E-B370-36B42BE80DD1}">
      <dgm:prSet phldrT="[文字]" custT="1"/>
      <dgm:spPr>
        <a:solidFill>
          <a:schemeClr val="accent1">
            <a:lumMod val="60000"/>
            <a:lumOff val="40000"/>
          </a:schemeClr>
        </a:solidFill>
      </dgm:spPr>
      <dgm:t>
        <a:bodyPr/>
        <a:lstStyle/>
        <a:p>
          <a:r>
            <a:rPr lang="zh-TW" altLang="en-US" sz="1800" b="1" dirty="0" smtClean="0">
              <a:solidFill>
                <a:schemeClr val="bg1"/>
              </a:solidFill>
            </a:rPr>
            <a:t>組員因素</a:t>
          </a:r>
        </a:p>
      </dgm:t>
    </dgm:pt>
    <dgm:pt modelId="{7246CFB0-675E-48C4-AAD8-FE3E38A41130}" type="parTrans" cxnId="{0270B729-863D-4140-9182-DFEAD1859318}">
      <dgm:prSet/>
      <dgm:spPr>
        <a:ln>
          <a:headEnd type="arrow" w="med" len="med"/>
          <a:tailEnd type="none" w="med" len="med"/>
        </a:ln>
      </dgm:spPr>
      <dgm:t>
        <a:bodyPr/>
        <a:lstStyle/>
        <a:p>
          <a:endParaRPr lang="zh-TW" altLang="en-US"/>
        </a:p>
      </dgm:t>
    </dgm:pt>
    <dgm:pt modelId="{3A07A489-FA7F-4B1D-B50E-00DCF1CE254A}" type="sibTrans" cxnId="{0270B729-863D-4140-9182-DFEAD1859318}">
      <dgm:prSet/>
      <dgm:spPr/>
      <dgm:t>
        <a:bodyPr/>
        <a:lstStyle/>
        <a:p>
          <a:endParaRPr lang="zh-TW" altLang="en-US"/>
        </a:p>
      </dgm:t>
    </dgm:pt>
    <dgm:pt modelId="{6ABE91C4-29DA-4714-8DFE-49E780E1EA7C}">
      <dgm:prSet phldrT="[文字]" custT="1"/>
      <dgm:spPr/>
      <dgm:t>
        <a:bodyPr/>
        <a:lstStyle/>
        <a:p>
          <a:endParaRPr lang="zh-TW" altLang="en-US" sz="1800" b="1" dirty="0" smtClean="0">
            <a:solidFill>
              <a:schemeClr val="bg1"/>
            </a:solidFill>
          </a:endParaRPr>
        </a:p>
      </dgm:t>
    </dgm:pt>
    <dgm:pt modelId="{F023989B-C78B-49D8-B8B0-B31A8DCCE306}" type="parTrans" cxnId="{0E3D65D9-7BE0-4525-BB20-9CC0AD031968}">
      <dgm:prSet/>
      <dgm:spPr>
        <a:ln>
          <a:headEnd type="arrow" w="med" len="med"/>
          <a:tailEnd type="none" w="med" len="med"/>
        </a:ln>
      </dgm:spPr>
      <dgm:t>
        <a:bodyPr/>
        <a:lstStyle/>
        <a:p>
          <a:endParaRPr lang="zh-TW" altLang="en-US"/>
        </a:p>
      </dgm:t>
    </dgm:pt>
    <dgm:pt modelId="{7E2FF11E-DB66-4AD3-ACF9-FA6551594BFD}" type="sibTrans" cxnId="{0E3D65D9-7BE0-4525-BB20-9CC0AD031968}">
      <dgm:prSet/>
      <dgm:spPr/>
      <dgm:t>
        <a:bodyPr/>
        <a:lstStyle/>
        <a:p>
          <a:endParaRPr lang="zh-TW" altLang="en-US"/>
        </a:p>
      </dgm:t>
    </dgm:pt>
    <dgm:pt modelId="{3E9452F0-7FF0-435C-B59C-3E3555ED67FA}">
      <dgm:prSet phldrT="[文字]" custT="1"/>
      <dgm:spPr>
        <a:solidFill>
          <a:schemeClr val="accent1">
            <a:lumMod val="60000"/>
            <a:lumOff val="40000"/>
          </a:schemeClr>
        </a:solidFill>
      </dgm:spPr>
      <dgm:t>
        <a:bodyPr/>
        <a:lstStyle/>
        <a:p>
          <a:r>
            <a:rPr lang="zh-TW" altLang="en-US" sz="1800" b="1" dirty="0" smtClean="0">
              <a:solidFill>
                <a:schemeClr val="bg1"/>
              </a:solidFill>
            </a:rPr>
            <a:t>時間因素</a:t>
          </a:r>
        </a:p>
      </dgm:t>
    </dgm:pt>
    <dgm:pt modelId="{FB673913-7AF3-4A68-9BE9-3D62AD0B895C}" type="parTrans" cxnId="{D43C142F-7BC0-40FA-BEB4-FC50CBD848AB}">
      <dgm:prSet/>
      <dgm:spPr>
        <a:ln>
          <a:headEnd type="arrow" w="med" len="med"/>
          <a:tailEnd type="none" w="med" len="med"/>
        </a:ln>
      </dgm:spPr>
      <dgm:t>
        <a:bodyPr/>
        <a:lstStyle/>
        <a:p>
          <a:endParaRPr lang="zh-TW" altLang="en-US"/>
        </a:p>
      </dgm:t>
    </dgm:pt>
    <dgm:pt modelId="{B87D490F-C348-4649-9710-97DC8B1EC55C}" type="sibTrans" cxnId="{D43C142F-7BC0-40FA-BEB4-FC50CBD848AB}">
      <dgm:prSet/>
      <dgm:spPr/>
      <dgm:t>
        <a:bodyPr/>
        <a:lstStyle/>
        <a:p>
          <a:endParaRPr lang="zh-TW" altLang="en-US"/>
        </a:p>
      </dgm:t>
    </dgm:pt>
    <dgm:pt modelId="{29041ED3-42EA-4CE2-81FE-F5E0DF3779E3}" type="pres">
      <dgm:prSet presAssocID="{312F58D5-A9F3-43A6-9143-22B62C3387F8}" presName="diagram" presStyleCnt="0">
        <dgm:presLayoutVars>
          <dgm:chPref val="1"/>
          <dgm:dir val="rev"/>
          <dgm:animOne val="branch"/>
          <dgm:animLvl val="lvl"/>
          <dgm:resizeHandles val="exact"/>
        </dgm:presLayoutVars>
      </dgm:prSet>
      <dgm:spPr/>
      <dgm:t>
        <a:bodyPr/>
        <a:lstStyle/>
        <a:p>
          <a:endParaRPr lang="zh-TW" altLang="en-US"/>
        </a:p>
      </dgm:t>
    </dgm:pt>
    <dgm:pt modelId="{D6904CC6-A7AC-4619-B585-D252E4DCB848}" type="pres">
      <dgm:prSet presAssocID="{AD02F610-0F01-40E5-B034-8CD769BFB054}" presName="root1" presStyleCnt="0"/>
      <dgm:spPr/>
    </dgm:pt>
    <dgm:pt modelId="{253C1407-9772-4D8F-A577-E10E128A310A}" type="pres">
      <dgm:prSet presAssocID="{AD02F610-0F01-40E5-B034-8CD769BFB054}" presName="LevelOneTextNode" presStyleLbl="node0" presStyleIdx="0" presStyleCnt="1">
        <dgm:presLayoutVars>
          <dgm:chPref val="3"/>
        </dgm:presLayoutVars>
      </dgm:prSet>
      <dgm:spPr/>
      <dgm:t>
        <a:bodyPr/>
        <a:lstStyle/>
        <a:p>
          <a:endParaRPr lang="zh-TW" altLang="en-US"/>
        </a:p>
      </dgm:t>
    </dgm:pt>
    <dgm:pt modelId="{83C11B1B-88F0-4B36-8644-AD5B0DC8E461}" type="pres">
      <dgm:prSet presAssocID="{AD02F610-0F01-40E5-B034-8CD769BFB054}" presName="level2hierChild" presStyleCnt="0"/>
      <dgm:spPr/>
    </dgm:pt>
    <dgm:pt modelId="{BBD4B4EE-DB57-412E-9198-4FA9D2D28EC9}" type="pres">
      <dgm:prSet presAssocID="{07E1016D-B169-492F-A4FC-B3771B77A8F1}" presName="conn2-1" presStyleLbl="parChTrans1D2" presStyleIdx="0" presStyleCnt="2"/>
      <dgm:spPr/>
      <dgm:t>
        <a:bodyPr/>
        <a:lstStyle/>
        <a:p>
          <a:endParaRPr lang="zh-TW" altLang="en-US"/>
        </a:p>
      </dgm:t>
    </dgm:pt>
    <dgm:pt modelId="{C0060065-8F55-45FF-925E-73548F5B6B67}" type="pres">
      <dgm:prSet presAssocID="{07E1016D-B169-492F-A4FC-B3771B77A8F1}" presName="connTx" presStyleLbl="parChTrans1D2" presStyleIdx="0" presStyleCnt="2"/>
      <dgm:spPr/>
      <dgm:t>
        <a:bodyPr/>
        <a:lstStyle/>
        <a:p>
          <a:endParaRPr lang="zh-TW" altLang="en-US"/>
        </a:p>
      </dgm:t>
    </dgm:pt>
    <dgm:pt modelId="{6F9B9C51-75E4-4D8B-8D2F-3FDC477256DE}" type="pres">
      <dgm:prSet presAssocID="{DA16E689-3A1A-4928-B7EF-79DF5D1A52E1}" presName="root2" presStyleCnt="0"/>
      <dgm:spPr/>
    </dgm:pt>
    <dgm:pt modelId="{61B93DA3-A31E-4F6F-BCA5-3F5EC7CA5BF5}" type="pres">
      <dgm:prSet presAssocID="{DA16E689-3A1A-4928-B7EF-79DF5D1A52E1}" presName="LevelTwoTextNode" presStyleLbl="node2" presStyleIdx="0" presStyleCnt="2">
        <dgm:presLayoutVars>
          <dgm:chPref val="3"/>
        </dgm:presLayoutVars>
      </dgm:prSet>
      <dgm:spPr/>
      <dgm:t>
        <a:bodyPr/>
        <a:lstStyle/>
        <a:p>
          <a:endParaRPr lang="zh-TW" altLang="en-US"/>
        </a:p>
      </dgm:t>
    </dgm:pt>
    <dgm:pt modelId="{88E1A23D-DBEB-4A87-9335-9BC1003FBECE}" type="pres">
      <dgm:prSet presAssocID="{DA16E689-3A1A-4928-B7EF-79DF5D1A52E1}" presName="level3hierChild" presStyleCnt="0"/>
      <dgm:spPr/>
    </dgm:pt>
    <dgm:pt modelId="{9C1A9F0F-37E2-4169-9BD2-522D62E46BD0}" type="pres">
      <dgm:prSet presAssocID="{82CE2F0F-3537-4328-91A8-18D9E26031D4}" presName="conn2-1" presStyleLbl="parChTrans1D3" presStyleIdx="0" presStyleCnt="4"/>
      <dgm:spPr/>
      <dgm:t>
        <a:bodyPr/>
        <a:lstStyle/>
        <a:p>
          <a:endParaRPr lang="zh-TW" altLang="en-US"/>
        </a:p>
      </dgm:t>
    </dgm:pt>
    <dgm:pt modelId="{6F822B5A-7B24-4701-AF58-EB12E0D83765}" type="pres">
      <dgm:prSet presAssocID="{82CE2F0F-3537-4328-91A8-18D9E26031D4}" presName="connTx" presStyleLbl="parChTrans1D3" presStyleIdx="0" presStyleCnt="4"/>
      <dgm:spPr/>
      <dgm:t>
        <a:bodyPr/>
        <a:lstStyle/>
        <a:p>
          <a:endParaRPr lang="zh-TW" altLang="en-US"/>
        </a:p>
      </dgm:t>
    </dgm:pt>
    <dgm:pt modelId="{52A29FB9-BE76-4B95-A56A-C51DA1D259AA}" type="pres">
      <dgm:prSet presAssocID="{3CCD39A9-DC73-43A1-AFF5-079972029C80}" presName="root2" presStyleCnt="0"/>
      <dgm:spPr/>
    </dgm:pt>
    <dgm:pt modelId="{5482919A-2302-4A9A-BF45-377117E5DE05}" type="pres">
      <dgm:prSet presAssocID="{3CCD39A9-DC73-43A1-AFF5-079972029C80}" presName="LevelTwoTextNode" presStyleLbl="node3" presStyleIdx="0" presStyleCnt="4">
        <dgm:presLayoutVars>
          <dgm:chPref val="3"/>
        </dgm:presLayoutVars>
      </dgm:prSet>
      <dgm:spPr/>
      <dgm:t>
        <a:bodyPr/>
        <a:lstStyle/>
        <a:p>
          <a:endParaRPr lang="zh-TW" altLang="en-US"/>
        </a:p>
      </dgm:t>
    </dgm:pt>
    <dgm:pt modelId="{63C0DE1F-2340-49DF-B2F9-A365D894A56E}" type="pres">
      <dgm:prSet presAssocID="{3CCD39A9-DC73-43A1-AFF5-079972029C80}" presName="level3hierChild" presStyleCnt="0"/>
      <dgm:spPr/>
    </dgm:pt>
    <dgm:pt modelId="{92A2D843-1FFA-4801-AF66-FD619516414F}" type="pres">
      <dgm:prSet presAssocID="{5E15DFF3-184E-4D54-9483-9AADE2F36C72}" presName="conn2-1" presStyleLbl="parChTrans1D4" presStyleIdx="0" presStyleCnt="9"/>
      <dgm:spPr/>
      <dgm:t>
        <a:bodyPr/>
        <a:lstStyle/>
        <a:p>
          <a:endParaRPr lang="zh-TW" altLang="en-US"/>
        </a:p>
      </dgm:t>
    </dgm:pt>
    <dgm:pt modelId="{77A4B3DC-94EB-4CAE-AC9E-1FD331974A34}" type="pres">
      <dgm:prSet presAssocID="{5E15DFF3-184E-4D54-9483-9AADE2F36C72}" presName="connTx" presStyleLbl="parChTrans1D4" presStyleIdx="0" presStyleCnt="9"/>
      <dgm:spPr/>
      <dgm:t>
        <a:bodyPr/>
        <a:lstStyle/>
        <a:p>
          <a:endParaRPr lang="zh-TW" altLang="en-US"/>
        </a:p>
      </dgm:t>
    </dgm:pt>
    <dgm:pt modelId="{EF119010-6D04-45B8-BA58-E3C063F4E283}" type="pres">
      <dgm:prSet presAssocID="{79C64570-73FE-4C1B-AD66-50A63C1C8390}" presName="root2" presStyleCnt="0"/>
      <dgm:spPr/>
    </dgm:pt>
    <dgm:pt modelId="{FF6A3D26-694E-4FBE-9331-687AC7B0D427}" type="pres">
      <dgm:prSet presAssocID="{79C64570-73FE-4C1B-AD66-50A63C1C8390}" presName="LevelTwoTextNode" presStyleLbl="node4" presStyleIdx="0" presStyleCnt="9">
        <dgm:presLayoutVars>
          <dgm:chPref val="3"/>
        </dgm:presLayoutVars>
      </dgm:prSet>
      <dgm:spPr/>
      <dgm:t>
        <a:bodyPr/>
        <a:lstStyle/>
        <a:p>
          <a:endParaRPr lang="zh-TW" altLang="en-US"/>
        </a:p>
      </dgm:t>
    </dgm:pt>
    <dgm:pt modelId="{24AD3436-A7EA-424A-B51C-8E0AB9B7F972}" type="pres">
      <dgm:prSet presAssocID="{79C64570-73FE-4C1B-AD66-50A63C1C8390}" presName="level3hierChild" presStyleCnt="0"/>
      <dgm:spPr/>
    </dgm:pt>
    <dgm:pt modelId="{56F96367-743E-4A25-96F0-F5CC6CC6073F}" type="pres">
      <dgm:prSet presAssocID="{FB673913-7AF3-4A68-9BE9-3D62AD0B895C}" presName="conn2-1" presStyleLbl="parChTrans1D4" presStyleIdx="1" presStyleCnt="9"/>
      <dgm:spPr/>
      <dgm:t>
        <a:bodyPr/>
        <a:lstStyle/>
        <a:p>
          <a:endParaRPr lang="zh-TW" altLang="en-US"/>
        </a:p>
      </dgm:t>
    </dgm:pt>
    <dgm:pt modelId="{D20C978F-B70E-4BBB-B80B-60FCDD32B2E1}" type="pres">
      <dgm:prSet presAssocID="{FB673913-7AF3-4A68-9BE9-3D62AD0B895C}" presName="connTx" presStyleLbl="parChTrans1D4" presStyleIdx="1" presStyleCnt="9"/>
      <dgm:spPr/>
      <dgm:t>
        <a:bodyPr/>
        <a:lstStyle/>
        <a:p>
          <a:endParaRPr lang="zh-TW" altLang="en-US"/>
        </a:p>
      </dgm:t>
    </dgm:pt>
    <dgm:pt modelId="{59F61BF3-97F1-4810-B0C6-09FA103774C4}" type="pres">
      <dgm:prSet presAssocID="{3E9452F0-7FF0-435C-B59C-3E3555ED67FA}" presName="root2" presStyleCnt="0"/>
      <dgm:spPr/>
    </dgm:pt>
    <dgm:pt modelId="{BC8B44AD-F328-4E3F-92B8-6687FA5483C1}" type="pres">
      <dgm:prSet presAssocID="{3E9452F0-7FF0-435C-B59C-3E3555ED67FA}" presName="LevelTwoTextNode" presStyleLbl="node4" presStyleIdx="1" presStyleCnt="9">
        <dgm:presLayoutVars>
          <dgm:chPref val="3"/>
        </dgm:presLayoutVars>
      </dgm:prSet>
      <dgm:spPr/>
      <dgm:t>
        <a:bodyPr/>
        <a:lstStyle/>
        <a:p>
          <a:endParaRPr lang="zh-TW" altLang="en-US"/>
        </a:p>
      </dgm:t>
    </dgm:pt>
    <dgm:pt modelId="{1BD9AA16-30D3-49D9-9A60-6C4609680A1A}" type="pres">
      <dgm:prSet presAssocID="{3E9452F0-7FF0-435C-B59C-3E3555ED67FA}" presName="level3hierChild" presStyleCnt="0"/>
      <dgm:spPr/>
    </dgm:pt>
    <dgm:pt modelId="{3704C364-C5AB-41D7-BCBC-2944B3110F5B}" type="pres">
      <dgm:prSet presAssocID="{3064D8A6-510C-476A-BB5B-CB2A79F87A77}" presName="conn2-1" presStyleLbl="parChTrans1D3" presStyleIdx="1" presStyleCnt="4"/>
      <dgm:spPr/>
      <dgm:t>
        <a:bodyPr/>
        <a:lstStyle/>
        <a:p>
          <a:endParaRPr lang="zh-TW" altLang="en-US"/>
        </a:p>
      </dgm:t>
    </dgm:pt>
    <dgm:pt modelId="{E6336484-6F08-43EA-A524-B683ED462C0E}" type="pres">
      <dgm:prSet presAssocID="{3064D8A6-510C-476A-BB5B-CB2A79F87A77}" presName="connTx" presStyleLbl="parChTrans1D3" presStyleIdx="1" presStyleCnt="4"/>
      <dgm:spPr/>
      <dgm:t>
        <a:bodyPr/>
        <a:lstStyle/>
        <a:p>
          <a:endParaRPr lang="zh-TW" altLang="en-US"/>
        </a:p>
      </dgm:t>
    </dgm:pt>
    <dgm:pt modelId="{0737FBC2-B02B-4748-92BC-F33E5C12DD75}" type="pres">
      <dgm:prSet presAssocID="{EC4D3F32-C9B5-43AD-BC0A-E8F4AB733966}" presName="root2" presStyleCnt="0"/>
      <dgm:spPr/>
    </dgm:pt>
    <dgm:pt modelId="{92CF4561-24AA-4CDE-BA86-44B7ECA6BF24}" type="pres">
      <dgm:prSet presAssocID="{EC4D3F32-C9B5-43AD-BC0A-E8F4AB733966}" presName="LevelTwoTextNode" presStyleLbl="node3" presStyleIdx="1" presStyleCnt="4">
        <dgm:presLayoutVars>
          <dgm:chPref val="3"/>
        </dgm:presLayoutVars>
      </dgm:prSet>
      <dgm:spPr/>
      <dgm:t>
        <a:bodyPr/>
        <a:lstStyle/>
        <a:p>
          <a:endParaRPr lang="zh-TW" altLang="en-US"/>
        </a:p>
      </dgm:t>
    </dgm:pt>
    <dgm:pt modelId="{F03F1CBD-9674-42A3-B882-66E63FA91461}" type="pres">
      <dgm:prSet presAssocID="{EC4D3F32-C9B5-43AD-BC0A-E8F4AB733966}" presName="level3hierChild" presStyleCnt="0"/>
      <dgm:spPr/>
    </dgm:pt>
    <dgm:pt modelId="{9A6B2826-5B65-4D65-AD10-310D725A5269}" type="pres">
      <dgm:prSet presAssocID="{F05BDC7A-7673-4F8A-9A23-C414A9CB479C}" presName="conn2-1" presStyleLbl="parChTrans1D4" presStyleIdx="2" presStyleCnt="9"/>
      <dgm:spPr/>
      <dgm:t>
        <a:bodyPr/>
        <a:lstStyle/>
        <a:p>
          <a:endParaRPr lang="zh-TW" altLang="en-US"/>
        </a:p>
      </dgm:t>
    </dgm:pt>
    <dgm:pt modelId="{9972B7F1-F87D-4D1C-88E9-05041C7C9FB4}" type="pres">
      <dgm:prSet presAssocID="{F05BDC7A-7673-4F8A-9A23-C414A9CB479C}" presName="connTx" presStyleLbl="parChTrans1D4" presStyleIdx="2" presStyleCnt="9"/>
      <dgm:spPr/>
      <dgm:t>
        <a:bodyPr/>
        <a:lstStyle/>
        <a:p>
          <a:endParaRPr lang="zh-TW" altLang="en-US"/>
        </a:p>
      </dgm:t>
    </dgm:pt>
    <dgm:pt modelId="{FD8E0C06-4B38-43F0-9C07-E5B10FD7145D}" type="pres">
      <dgm:prSet presAssocID="{631EA78F-338D-410F-B66C-B50FB41077E0}" presName="root2" presStyleCnt="0"/>
      <dgm:spPr/>
    </dgm:pt>
    <dgm:pt modelId="{7C1F40D1-17A1-4D5F-A291-44A50467D9F6}" type="pres">
      <dgm:prSet presAssocID="{631EA78F-338D-410F-B66C-B50FB41077E0}" presName="LevelTwoTextNode" presStyleLbl="node4" presStyleIdx="2" presStyleCnt="9">
        <dgm:presLayoutVars>
          <dgm:chPref val="3"/>
        </dgm:presLayoutVars>
      </dgm:prSet>
      <dgm:spPr/>
      <dgm:t>
        <a:bodyPr/>
        <a:lstStyle/>
        <a:p>
          <a:endParaRPr lang="zh-TW" altLang="en-US"/>
        </a:p>
      </dgm:t>
    </dgm:pt>
    <dgm:pt modelId="{0A6E9D96-CEA5-4D09-A9BF-37A49D8E5BC2}" type="pres">
      <dgm:prSet presAssocID="{631EA78F-338D-410F-B66C-B50FB41077E0}" presName="level3hierChild" presStyleCnt="0"/>
      <dgm:spPr/>
    </dgm:pt>
    <dgm:pt modelId="{CAA49682-C91B-4FF3-A0A5-6B5F14DE7130}" type="pres">
      <dgm:prSet presAssocID="{F5233EF7-569D-4143-9D3E-E67772168383}" presName="conn2-1" presStyleLbl="parChTrans1D4" presStyleIdx="3" presStyleCnt="9"/>
      <dgm:spPr/>
      <dgm:t>
        <a:bodyPr/>
        <a:lstStyle/>
        <a:p>
          <a:endParaRPr lang="zh-TW" altLang="en-US"/>
        </a:p>
      </dgm:t>
    </dgm:pt>
    <dgm:pt modelId="{AA98FDEA-797C-4178-9B50-2DA68E7A643A}" type="pres">
      <dgm:prSet presAssocID="{F5233EF7-569D-4143-9D3E-E67772168383}" presName="connTx" presStyleLbl="parChTrans1D4" presStyleIdx="3" presStyleCnt="9"/>
      <dgm:spPr/>
      <dgm:t>
        <a:bodyPr/>
        <a:lstStyle/>
        <a:p>
          <a:endParaRPr lang="zh-TW" altLang="en-US"/>
        </a:p>
      </dgm:t>
    </dgm:pt>
    <dgm:pt modelId="{D05A7C73-7C40-445D-B35F-7EB078DB7674}" type="pres">
      <dgm:prSet presAssocID="{E85ECA0D-141A-47E4-BF83-421203DE796D}" presName="root2" presStyleCnt="0"/>
      <dgm:spPr/>
    </dgm:pt>
    <dgm:pt modelId="{208BDC6E-7927-4C02-A3E8-6AAE705A40DF}" type="pres">
      <dgm:prSet presAssocID="{E85ECA0D-141A-47E4-BF83-421203DE796D}" presName="LevelTwoTextNode" presStyleLbl="node4" presStyleIdx="3" presStyleCnt="9">
        <dgm:presLayoutVars>
          <dgm:chPref val="3"/>
        </dgm:presLayoutVars>
      </dgm:prSet>
      <dgm:spPr/>
      <dgm:t>
        <a:bodyPr/>
        <a:lstStyle/>
        <a:p>
          <a:endParaRPr lang="zh-TW" altLang="en-US"/>
        </a:p>
      </dgm:t>
    </dgm:pt>
    <dgm:pt modelId="{7D7672B6-0923-4C73-B620-2AB0B02942F3}" type="pres">
      <dgm:prSet presAssocID="{E85ECA0D-141A-47E4-BF83-421203DE796D}" presName="level3hierChild" presStyleCnt="0"/>
      <dgm:spPr/>
    </dgm:pt>
    <dgm:pt modelId="{D5826237-6484-448A-B31E-F83B287F03E8}" type="pres">
      <dgm:prSet presAssocID="{F023989B-C78B-49D8-B8B0-B31A8DCCE306}" presName="conn2-1" presStyleLbl="parChTrans1D4" presStyleIdx="4" presStyleCnt="9"/>
      <dgm:spPr/>
      <dgm:t>
        <a:bodyPr/>
        <a:lstStyle/>
        <a:p>
          <a:endParaRPr lang="zh-TW" altLang="en-US"/>
        </a:p>
      </dgm:t>
    </dgm:pt>
    <dgm:pt modelId="{41108022-8692-4146-85C8-34EC74E901BD}" type="pres">
      <dgm:prSet presAssocID="{F023989B-C78B-49D8-B8B0-B31A8DCCE306}" presName="connTx" presStyleLbl="parChTrans1D4" presStyleIdx="4" presStyleCnt="9"/>
      <dgm:spPr/>
      <dgm:t>
        <a:bodyPr/>
        <a:lstStyle/>
        <a:p>
          <a:endParaRPr lang="zh-TW" altLang="en-US"/>
        </a:p>
      </dgm:t>
    </dgm:pt>
    <dgm:pt modelId="{D37B11C1-1D59-45AE-AA05-ED29799DB4A9}" type="pres">
      <dgm:prSet presAssocID="{6ABE91C4-29DA-4714-8DFE-49E780E1EA7C}" presName="root2" presStyleCnt="0"/>
      <dgm:spPr/>
    </dgm:pt>
    <dgm:pt modelId="{EFEA2A84-4A43-4C01-9EAF-FEB5A9F8A49B}" type="pres">
      <dgm:prSet presAssocID="{6ABE91C4-29DA-4714-8DFE-49E780E1EA7C}" presName="LevelTwoTextNode" presStyleLbl="node4" presStyleIdx="4" presStyleCnt="9" custLinFactNeighborX="0" custLinFactNeighborY="64249">
        <dgm:presLayoutVars>
          <dgm:chPref val="3"/>
        </dgm:presLayoutVars>
      </dgm:prSet>
      <dgm:spPr/>
      <dgm:t>
        <a:bodyPr/>
        <a:lstStyle/>
        <a:p>
          <a:endParaRPr lang="zh-TW" altLang="en-US"/>
        </a:p>
      </dgm:t>
    </dgm:pt>
    <dgm:pt modelId="{48AF901B-1705-44FC-A6E4-78BC1344F65D}" type="pres">
      <dgm:prSet presAssocID="{6ABE91C4-29DA-4714-8DFE-49E780E1EA7C}" presName="level3hierChild" presStyleCnt="0"/>
      <dgm:spPr/>
    </dgm:pt>
    <dgm:pt modelId="{18948260-0963-4C6E-8BC7-D355B2551605}" type="pres">
      <dgm:prSet presAssocID="{61396055-E56F-4D18-97ED-813C191D5C55}" presName="conn2-1" presStyleLbl="parChTrans1D3" presStyleIdx="2" presStyleCnt="4"/>
      <dgm:spPr/>
      <dgm:t>
        <a:bodyPr/>
        <a:lstStyle/>
        <a:p>
          <a:endParaRPr lang="zh-TW" altLang="en-US"/>
        </a:p>
      </dgm:t>
    </dgm:pt>
    <dgm:pt modelId="{078EA824-8166-42A9-9A5E-DFF7F2A0D931}" type="pres">
      <dgm:prSet presAssocID="{61396055-E56F-4D18-97ED-813C191D5C55}" presName="connTx" presStyleLbl="parChTrans1D3" presStyleIdx="2" presStyleCnt="4"/>
      <dgm:spPr/>
      <dgm:t>
        <a:bodyPr/>
        <a:lstStyle/>
        <a:p>
          <a:endParaRPr lang="zh-TW" altLang="en-US"/>
        </a:p>
      </dgm:t>
    </dgm:pt>
    <dgm:pt modelId="{14A1BF6C-F30F-4925-B759-BD7765B20F0E}" type="pres">
      <dgm:prSet presAssocID="{8171824C-0B32-4C43-8FD5-34F9887779B8}" presName="root2" presStyleCnt="0"/>
      <dgm:spPr/>
    </dgm:pt>
    <dgm:pt modelId="{41B18780-0C08-430C-B728-E7A73EAF1626}" type="pres">
      <dgm:prSet presAssocID="{8171824C-0B32-4C43-8FD5-34F9887779B8}" presName="LevelTwoTextNode" presStyleLbl="node3" presStyleIdx="2" presStyleCnt="4" custScaleY="155943">
        <dgm:presLayoutVars>
          <dgm:chPref val="3"/>
        </dgm:presLayoutVars>
      </dgm:prSet>
      <dgm:spPr/>
      <dgm:t>
        <a:bodyPr/>
        <a:lstStyle/>
        <a:p>
          <a:endParaRPr lang="zh-TW" altLang="en-US"/>
        </a:p>
      </dgm:t>
    </dgm:pt>
    <dgm:pt modelId="{BE36D042-C4E0-4A25-920A-516A516C2F3D}" type="pres">
      <dgm:prSet presAssocID="{8171824C-0B32-4C43-8FD5-34F9887779B8}" presName="level3hierChild" presStyleCnt="0"/>
      <dgm:spPr/>
    </dgm:pt>
    <dgm:pt modelId="{5B53035F-E92D-411E-A2A1-80E3B62B2C5D}" type="pres">
      <dgm:prSet presAssocID="{43690A87-A63A-4E27-89E6-92E3155C4176}" presName="conn2-1" presStyleLbl="parChTrans1D4" presStyleIdx="5" presStyleCnt="9"/>
      <dgm:spPr/>
      <dgm:t>
        <a:bodyPr/>
        <a:lstStyle/>
        <a:p>
          <a:endParaRPr lang="zh-TW" altLang="en-US"/>
        </a:p>
      </dgm:t>
    </dgm:pt>
    <dgm:pt modelId="{5EC7A71A-47DD-4290-B369-2DFACCFF38B9}" type="pres">
      <dgm:prSet presAssocID="{43690A87-A63A-4E27-89E6-92E3155C4176}" presName="connTx" presStyleLbl="parChTrans1D4" presStyleIdx="5" presStyleCnt="9"/>
      <dgm:spPr/>
      <dgm:t>
        <a:bodyPr/>
        <a:lstStyle/>
        <a:p>
          <a:endParaRPr lang="zh-TW" altLang="en-US"/>
        </a:p>
      </dgm:t>
    </dgm:pt>
    <dgm:pt modelId="{81E0F7B1-C900-477F-9557-EC5ED90DB871}" type="pres">
      <dgm:prSet presAssocID="{068785C3-7DEE-498C-AC04-85B878A07CE6}" presName="root2" presStyleCnt="0"/>
      <dgm:spPr/>
    </dgm:pt>
    <dgm:pt modelId="{1E0D264A-C9F2-47CF-A11E-E87694CC7ED2}" type="pres">
      <dgm:prSet presAssocID="{068785C3-7DEE-498C-AC04-85B878A07CE6}" presName="LevelTwoTextNode" presStyleLbl="node4" presStyleIdx="5" presStyleCnt="9">
        <dgm:presLayoutVars>
          <dgm:chPref val="3"/>
        </dgm:presLayoutVars>
      </dgm:prSet>
      <dgm:spPr/>
      <dgm:t>
        <a:bodyPr/>
        <a:lstStyle/>
        <a:p>
          <a:endParaRPr lang="zh-TW" altLang="en-US"/>
        </a:p>
      </dgm:t>
    </dgm:pt>
    <dgm:pt modelId="{F0218187-BAE8-43EC-B213-DDD30F191735}" type="pres">
      <dgm:prSet presAssocID="{068785C3-7DEE-498C-AC04-85B878A07CE6}" presName="level3hierChild" presStyleCnt="0"/>
      <dgm:spPr/>
    </dgm:pt>
    <dgm:pt modelId="{6885373A-445D-436E-8708-F8F9C1403E9C}" type="pres">
      <dgm:prSet presAssocID="{7246CFB0-675E-48C4-AAD8-FE3E38A41130}" presName="conn2-1" presStyleLbl="parChTrans1D4" presStyleIdx="6" presStyleCnt="9"/>
      <dgm:spPr/>
      <dgm:t>
        <a:bodyPr/>
        <a:lstStyle/>
        <a:p>
          <a:endParaRPr lang="zh-TW" altLang="en-US"/>
        </a:p>
      </dgm:t>
    </dgm:pt>
    <dgm:pt modelId="{131A303C-BEFD-419F-9ABA-FBB4D311DE96}" type="pres">
      <dgm:prSet presAssocID="{7246CFB0-675E-48C4-AAD8-FE3E38A41130}" presName="connTx" presStyleLbl="parChTrans1D4" presStyleIdx="6" presStyleCnt="9"/>
      <dgm:spPr/>
      <dgm:t>
        <a:bodyPr/>
        <a:lstStyle/>
        <a:p>
          <a:endParaRPr lang="zh-TW" altLang="en-US"/>
        </a:p>
      </dgm:t>
    </dgm:pt>
    <dgm:pt modelId="{06B3EE86-D622-4512-8409-958948C532BC}" type="pres">
      <dgm:prSet presAssocID="{B84E31B0-F2D9-450E-B370-36B42BE80DD1}" presName="root2" presStyleCnt="0"/>
      <dgm:spPr/>
    </dgm:pt>
    <dgm:pt modelId="{D161F8B2-1554-4818-BEB9-9B2D2776B5D8}" type="pres">
      <dgm:prSet presAssocID="{B84E31B0-F2D9-450E-B370-36B42BE80DD1}" presName="LevelTwoTextNode" presStyleLbl="node4" presStyleIdx="6" presStyleCnt="9" custLinFactX="-40031" custLinFactNeighborX="-100000" custLinFactNeighborY="-77429">
        <dgm:presLayoutVars>
          <dgm:chPref val="3"/>
        </dgm:presLayoutVars>
      </dgm:prSet>
      <dgm:spPr/>
      <dgm:t>
        <a:bodyPr/>
        <a:lstStyle/>
        <a:p>
          <a:endParaRPr lang="zh-TW" altLang="en-US"/>
        </a:p>
      </dgm:t>
    </dgm:pt>
    <dgm:pt modelId="{31319F0A-AE32-4E02-92D3-B0ACA9F2CCF1}" type="pres">
      <dgm:prSet presAssocID="{B84E31B0-F2D9-450E-B370-36B42BE80DD1}" presName="level3hierChild" presStyleCnt="0"/>
      <dgm:spPr/>
    </dgm:pt>
    <dgm:pt modelId="{B6FC115A-5B5C-41E6-90EF-E56283E5573F}" type="pres">
      <dgm:prSet presAssocID="{7DF6797E-51B2-4B9A-8C60-6D58F918073E}" presName="conn2-1" presStyleLbl="parChTrans1D2" presStyleIdx="1" presStyleCnt="2"/>
      <dgm:spPr/>
      <dgm:t>
        <a:bodyPr/>
        <a:lstStyle/>
        <a:p>
          <a:endParaRPr lang="zh-TW" altLang="en-US"/>
        </a:p>
      </dgm:t>
    </dgm:pt>
    <dgm:pt modelId="{7A270BE6-8B65-4AF9-8753-612E45476B06}" type="pres">
      <dgm:prSet presAssocID="{7DF6797E-51B2-4B9A-8C60-6D58F918073E}" presName="connTx" presStyleLbl="parChTrans1D2" presStyleIdx="1" presStyleCnt="2"/>
      <dgm:spPr/>
      <dgm:t>
        <a:bodyPr/>
        <a:lstStyle/>
        <a:p>
          <a:endParaRPr lang="zh-TW" altLang="en-US"/>
        </a:p>
      </dgm:t>
    </dgm:pt>
    <dgm:pt modelId="{1747836D-AB1D-4666-AA9D-ADF558250C5C}" type="pres">
      <dgm:prSet presAssocID="{9C861857-89D7-4226-95B3-FB8419CA586F}" presName="root2" presStyleCnt="0"/>
      <dgm:spPr/>
    </dgm:pt>
    <dgm:pt modelId="{2E94AC18-9152-46E6-A23D-07B5358324FD}" type="pres">
      <dgm:prSet presAssocID="{9C861857-89D7-4226-95B3-FB8419CA586F}" presName="LevelTwoTextNode" presStyleLbl="node2" presStyleIdx="1" presStyleCnt="2">
        <dgm:presLayoutVars>
          <dgm:chPref val="3"/>
        </dgm:presLayoutVars>
      </dgm:prSet>
      <dgm:spPr/>
      <dgm:t>
        <a:bodyPr/>
        <a:lstStyle/>
        <a:p>
          <a:endParaRPr lang="zh-TW" altLang="en-US"/>
        </a:p>
      </dgm:t>
    </dgm:pt>
    <dgm:pt modelId="{A05495BC-7D94-428B-B77D-B39A3B7F7AC7}" type="pres">
      <dgm:prSet presAssocID="{9C861857-89D7-4226-95B3-FB8419CA586F}" presName="level3hierChild" presStyleCnt="0"/>
      <dgm:spPr/>
    </dgm:pt>
    <dgm:pt modelId="{D7AFE679-92A2-4BED-B8DD-E7DF4020E55E}" type="pres">
      <dgm:prSet presAssocID="{F1D63669-E3C9-4D76-A7DB-167E8862F87C}" presName="conn2-1" presStyleLbl="parChTrans1D3" presStyleIdx="3" presStyleCnt="4"/>
      <dgm:spPr/>
      <dgm:t>
        <a:bodyPr/>
        <a:lstStyle/>
        <a:p>
          <a:endParaRPr lang="zh-TW" altLang="en-US"/>
        </a:p>
      </dgm:t>
    </dgm:pt>
    <dgm:pt modelId="{42D536F5-DD3D-463E-B961-3E6080792B15}" type="pres">
      <dgm:prSet presAssocID="{F1D63669-E3C9-4D76-A7DB-167E8862F87C}" presName="connTx" presStyleLbl="parChTrans1D3" presStyleIdx="3" presStyleCnt="4"/>
      <dgm:spPr/>
      <dgm:t>
        <a:bodyPr/>
        <a:lstStyle/>
        <a:p>
          <a:endParaRPr lang="zh-TW" altLang="en-US"/>
        </a:p>
      </dgm:t>
    </dgm:pt>
    <dgm:pt modelId="{9E941A71-EEEF-4C5F-829E-DB87A39ADC41}" type="pres">
      <dgm:prSet presAssocID="{D83F9EFA-7F3A-493F-9B97-97FBD4E8BCF1}" presName="root2" presStyleCnt="0"/>
      <dgm:spPr/>
    </dgm:pt>
    <dgm:pt modelId="{587AFB76-1A25-47BF-932A-F41F8657EF24}" type="pres">
      <dgm:prSet presAssocID="{D83F9EFA-7F3A-493F-9B97-97FBD4E8BCF1}" presName="LevelTwoTextNode" presStyleLbl="node3" presStyleIdx="3" presStyleCnt="4">
        <dgm:presLayoutVars>
          <dgm:chPref val="3"/>
        </dgm:presLayoutVars>
      </dgm:prSet>
      <dgm:spPr/>
      <dgm:t>
        <a:bodyPr/>
        <a:lstStyle/>
        <a:p>
          <a:endParaRPr lang="zh-TW" altLang="en-US"/>
        </a:p>
      </dgm:t>
    </dgm:pt>
    <dgm:pt modelId="{3C09A1F1-080F-450B-8870-DA812E8E0FE9}" type="pres">
      <dgm:prSet presAssocID="{D83F9EFA-7F3A-493F-9B97-97FBD4E8BCF1}" presName="level3hierChild" presStyleCnt="0"/>
      <dgm:spPr/>
    </dgm:pt>
    <dgm:pt modelId="{751F0C37-C6EF-49C6-B652-0607D9445201}" type="pres">
      <dgm:prSet presAssocID="{0286231B-F4BA-4888-A383-C7D887CF0859}" presName="conn2-1" presStyleLbl="parChTrans1D4" presStyleIdx="7" presStyleCnt="9"/>
      <dgm:spPr/>
      <dgm:t>
        <a:bodyPr/>
        <a:lstStyle/>
        <a:p>
          <a:endParaRPr lang="zh-TW" altLang="en-US"/>
        </a:p>
      </dgm:t>
    </dgm:pt>
    <dgm:pt modelId="{8B7B5CC6-47A3-43BE-8DA4-C5F6B5886662}" type="pres">
      <dgm:prSet presAssocID="{0286231B-F4BA-4888-A383-C7D887CF0859}" presName="connTx" presStyleLbl="parChTrans1D4" presStyleIdx="7" presStyleCnt="9"/>
      <dgm:spPr/>
      <dgm:t>
        <a:bodyPr/>
        <a:lstStyle/>
        <a:p>
          <a:endParaRPr lang="zh-TW" altLang="en-US"/>
        </a:p>
      </dgm:t>
    </dgm:pt>
    <dgm:pt modelId="{B3A7690F-62DF-458D-B770-B344FA161F0B}" type="pres">
      <dgm:prSet presAssocID="{7AA630FD-27E9-429F-B9F1-5035EDA32561}" presName="root2" presStyleCnt="0"/>
      <dgm:spPr/>
    </dgm:pt>
    <dgm:pt modelId="{B1A30A34-528A-49A9-AFD5-B8E79C096C83}" type="pres">
      <dgm:prSet presAssocID="{7AA630FD-27E9-429F-B9F1-5035EDA32561}" presName="LevelTwoTextNode" presStyleLbl="node4" presStyleIdx="7" presStyleCnt="9">
        <dgm:presLayoutVars>
          <dgm:chPref val="3"/>
        </dgm:presLayoutVars>
      </dgm:prSet>
      <dgm:spPr/>
      <dgm:t>
        <a:bodyPr/>
        <a:lstStyle/>
        <a:p>
          <a:endParaRPr lang="zh-TW" altLang="en-US"/>
        </a:p>
      </dgm:t>
    </dgm:pt>
    <dgm:pt modelId="{308F8E7B-AD4A-4A03-8C9C-41EF8E13A2CE}" type="pres">
      <dgm:prSet presAssocID="{7AA630FD-27E9-429F-B9F1-5035EDA32561}" presName="level3hierChild" presStyleCnt="0"/>
      <dgm:spPr/>
    </dgm:pt>
    <dgm:pt modelId="{48167A4C-493E-4294-95BE-EBE2F5B749DC}" type="pres">
      <dgm:prSet presAssocID="{6E281FFF-E0A7-419F-823C-788CBFE936A1}" presName="conn2-1" presStyleLbl="parChTrans1D4" presStyleIdx="8" presStyleCnt="9"/>
      <dgm:spPr/>
      <dgm:t>
        <a:bodyPr/>
        <a:lstStyle/>
        <a:p>
          <a:endParaRPr lang="zh-TW" altLang="en-US"/>
        </a:p>
      </dgm:t>
    </dgm:pt>
    <dgm:pt modelId="{2CF488F9-8E5F-4893-B4F1-5742BDA2A49A}" type="pres">
      <dgm:prSet presAssocID="{6E281FFF-E0A7-419F-823C-788CBFE936A1}" presName="connTx" presStyleLbl="parChTrans1D4" presStyleIdx="8" presStyleCnt="9"/>
      <dgm:spPr/>
      <dgm:t>
        <a:bodyPr/>
        <a:lstStyle/>
        <a:p>
          <a:endParaRPr lang="zh-TW" altLang="en-US"/>
        </a:p>
      </dgm:t>
    </dgm:pt>
    <dgm:pt modelId="{6E9B6FE0-0BBB-4219-829C-89B9E2051391}" type="pres">
      <dgm:prSet presAssocID="{F03202A7-D209-4AF4-AEF9-B39AE73F5885}" presName="root2" presStyleCnt="0"/>
      <dgm:spPr/>
    </dgm:pt>
    <dgm:pt modelId="{BC5ADB29-B5B9-450F-867E-BCCE56E7C056}" type="pres">
      <dgm:prSet presAssocID="{F03202A7-D209-4AF4-AEF9-B39AE73F5885}" presName="LevelTwoTextNode" presStyleLbl="node4" presStyleIdx="8" presStyleCnt="9">
        <dgm:presLayoutVars>
          <dgm:chPref val="3"/>
        </dgm:presLayoutVars>
      </dgm:prSet>
      <dgm:spPr/>
      <dgm:t>
        <a:bodyPr/>
        <a:lstStyle/>
        <a:p>
          <a:endParaRPr lang="zh-TW" altLang="en-US"/>
        </a:p>
      </dgm:t>
    </dgm:pt>
    <dgm:pt modelId="{34674438-FDA3-4080-A7B0-4318C4D9D2D9}" type="pres">
      <dgm:prSet presAssocID="{F03202A7-D209-4AF4-AEF9-B39AE73F5885}" presName="level3hierChild" presStyleCnt="0"/>
      <dgm:spPr/>
    </dgm:pt>
  </dgm:ptLst>
  <dgm:cxnLst>
    <dgm:cxn modelId="{C47CE1C9-7CF4-4E86-AAFE-7B0DC2391D6C}" type="presOf" srcId="{07E1016D-B169-492F-A4FC-B3771B77A8F1}" destId="{C0060065-8F55-45FF-925E-73548F5B6B67}" srcOrd="1" destOrd="0" presId="urn:microsoft.com/office/officeart/2005/8/layout/hierarchy2"/>
    <dgm:cxn modelId="{CB78B822-878F-4307-A120-DAE8EE8EA7DF}" type="presOf" srcId="{61396055-E56F-4D18-97ED-813C191D5C55}" destId="{18948260-0963-4C6E-8BC7-D355B2551605}" srcOrd="0" destOrd="0" presId="urn:microsoft.com/office/officeart/2005/8/layout/hierarchy2"/>
    <dgm:cxn modelId="{84D70C31-4180-4365-A2B5-6034B8E4A6A3}" type="presOf" srcId="{9C861857-89D7-4226-95B3-FB8419CA586F}" destId="{2E94AC18-9152-46E6-A23D-07B5358324FD}" srcOrd="0" destOrd="0" presId="urn:microsoft.com/office/officeart/2005/8/layout/hierarchy2"/>
    <dgm:cxn modelId="{882DE515-5334-4DC4-9C96-1CB99BC1B8A7}" type="presOf" srcId="{79C64570-73FE-4C1B-AD66-50A63C1C8390}" destId="{FF6A3D26-694E-4FBE-9331-687AC7B0D427}" srcOrd="0" destOrd="0" presId="urn:microsoft.com/office/officeart/2005/8/layout/hierarchy2"/>
    <dgm:cxn modelId="{393DCB87-5C1E-4331-9036-EA0F822C424C}" srcId="{9C861857-89D7-4226-95B3-FB8419CA586F}" destId="{D83F9EFA-7F3A-493F-9B97-97FBD4E8BCF1}" srcOrd="0" destOrd="0" parTransId="{F1D63669-E3C9-4D76-A7DB-167E8862F87C}" sibTransId="{88EC7950-14B7-4A14-812F-A733D1F9985A}"/>
    <dgm:cxn modelId="{5D9ABDCB-C6B8-4C42-A64D-A87F9E6841D0}" type="presOf" srcId="{F1D63669-E3C9-4D76-A7DB-167E8862F87C}" destId="{42D536F5-DD3D-463E-B961-3E6080792B15}" srcOrd="1" destOrd="0" presId="urn:microsoft.com/office/officeart/2005/8/layout/hierarchy2"/>
    <dgm:cxn modelId="{9DB2AA28-4AC6-44C2-8F64-10A7D08BB46B}" type="presOf" srcId="{AD02F610-0F01-40E5-B034-8CD769BFB054}" destId="{253C1407-9772-4D8F-A577-E10E128A310A}" srcOrd="0" destOrd="0" presId="urn:microsoft.com/office/officeart/2005/8/layout/hierarchy2"/>
    <dgm:cxn modelId="{66B2A2C7-8FF6-4B88-8381-D01B1D577C0B}" srcId="{312F58D5-A9F3-43A6-9143-22B62C3387F8}" destId="{AD02F610-0F01-40E5-B034-8CD769BFB054}" srcOrd="0" destOrd="0" parTransId="{AADF3587-AA30-42A6-917D-5BDD02988BA2}" sibTransId="{81402498-FC66-42F9-992C-703276E5B062}"/>
    <dgm:cxn modelId="{39DBFA1B-DCEC-4B63-BB24-257DA4085007}" type="presOf" srcId="{F023989B-C78B-49D8-B8B0-B31A8DCCE306}" destId="{41108022-8692-4146-85C8-34EC74E901BD}" srcOrd="1" destOrd="0" presId="urn:microsoft.com/office/officeart/2005/8/layout/hierarchy2"/>
    <dgm:cxn modelId="{39D63FC1-ECC8-4B5A-A7ED-15B1B18EA6FC}" type="presOf" srcId="{D83F9EFA-7F3A-493F-9B97-97FBD4E8BCF1}" destId="{587AFB76-1A25-47BF-932A-F41F8657EF24}" srcOrd="0" destOrd="0" presId="urn:microsoft.com/office/officeart/2005/8/layout/hierarchy2"/>
    <dgm:cxn modelId="{18D8FDA0-CA24-4475-8DFA-285F655E90C1}" srcId="{631EA78F-338D-410F-B66C-B50FB41077E0}" destId="{E85ECA0D-141A-47E4-BF83-421203DE796D}" srcOrd="0" destOrd="0" parTransId="{F5233EF7-569D-4143-9D3E-E67772168383}" sibTransId="{A61DC2F6-0472-4E91-8CD9-149503F6CABF}"/>
    <dgm:cxn modelId="{C69C71C1-664B-4C68-8004-53F6F3BAFBAD}" srcId="{3CCD39A9-DC73-43A1-AFF5-079972029C80}" destId="{79C64570-73FE-4C1B-AD66-50A63C1C8390}" srcOrd="0" destOrd="0" parTransId="{5E15DFF3-184E-4D54-9483-9AADE2F36C72}" sibTransId="{0A666F34-54E2-4DDA-9F7A-815CECCFCD62}"/>
    <dgm:cxn modelId="{9CB84B71-8CB4-4B71-A6F2-D6AA8CF54E8A}" type="presOf" srcId="{B84E31B0-F2D9-450E-B370-36B42BE80DD1}" destId="{D161F8B2-1554-4818-BEB9-9B2D2776B5D8}" srcOrd="0" destOrd="0" presId="urn:microsoft.com/office/officeart/2005/8/layout/hierarchy2"/>
    <dgm:cxn modelId="{0B3FA9FA-874A-4ED2-B264-0F8AFC062B1F}" type="presOf" srcId="{F03202A7-D209-4AF4-AEF9-B39AE73F5885}" destId="{BC5ADB29-B5B9-450F-867E-BCCE56E7C056}" srcOrd="0" destOrd="0" presId="urn:microsoft.com/office/officeart/2005/8/layout/hierarchy2"/>
    <dgm:cxn modelId="{E8A9B395-8ACA-4270-B496-524DD41BAABB}" type="presOf" srcId="{3E9452F0-7FF0-435C-B59C-3E3555ED67FA}" destId="{BC8B44AD-F328-4E3F-92B8-6687FA5483C1}" srcOrd="0" destOrd="0" presId="urn:microsoft.com/office/officeart/2005/8/layout/hierarchy2"/>
    <dgm:cxn modelId="{C56F9D6E-1FFD-4B1F-9EF4-580C2ACB1723}" type="presOf" srcId="{6ABE91C4-29DA-4714-8DFE-49E780E1EA7C}" destId="{EFEA2A84-4A43-4C01-9EAF-FEB5A9F8A49B}" srcOrd="0" destOrd="0" presId="urn:microsoft.com/office/officeart/2005/8/layout/hierarchy2"/>
    <dgm:cxn modelId="{770F176B-F67F-4319-BB64-36AC3E483F7E}" type="presOf" srcId="{FB673913-7AF3-4A68-9BE9-3D62AD0B895C}" destId="{D20C978F-B70E-4BBB-B80B-60FCDD32B2E1}" srcOrd="1" destOrd="0" presId="urn:microsoft.com/office/officeart/2005/8/layout/hierarchy2"/>
    <dgm:cxn modelId="{3973DA99-ACD6-4835-9F7A-19508DFBEF30}" type="presOf" srcId="{F1D63669-E3C9-4D76-A7DB-167E8862F87C}" destId="{D7AFE679-92A2-4BED-B8DD-E7DF4020E55E}" srcOrd="0" destOrd="0" presId="urn:microsoft.com/office/officeart/2005/8/layout/hierarchy2"/>
    <dgm:cxn modelId="{94D415B3-B226-465D-8208-3387C89B1B32}" srcId="{8171824C-0B32-4C43-8FD5-34F9887779B8}" destId="{068785C3-7DEE-498C-AC04-85B878A07CE6}" srcOrd="0" destOrd="0" parTransId="{43690A87-A63A-4E27-89E6-92E3155C4176}" sibTransId="{AD055D32-5C76-42A1-8CAC-3A5EA923BF2F}"/>
    <dgm:cxn modelId="{BCD50276-18E0-42F5-8609-A9F4C8C82B86}" type="presOf" srcId="{5E15DFF3-184E-4D54-9483-9AADE2F36C72}" destId="{77A4B3DC-94EB-4CAE-AC9E-1FD331974A34}" srcOrd="1" destOrd="0" presId="urn:microsoft.com/office/officeart/2005/8/layout/hierarchy2"/>
    <dgm:cxn modelId="{D4A27CBD-B577-42FF-8767-8EF1B5175C5D}" type="presOf" srcId="{F5233EF7-569D-4143-9D3E-E67772168383}" destId="{AA98FDEA-797C-4178-9B50-2DA68E7A643A}" srcOrd="1" destOrd="0" presId="urn:microsoft.com/office/officeart/2005/8/layout/hierarchy2"/>
    <dgm:cxn modelId="{1F821E73-1B0E-4801-ACB6-10F1F9949EA7}" type="presOf" srcId="{5E15DFF3-184E-4D54-9483-9AADE2F36C72}" destId="{92A2D843-1FFA-4801-AF66-FD619516414F}" srcOrd="0" destOrd="0" presId="urn:microsoft.com/office/officeart/2005/8/layout/hierarchy2"/>
    <dgm:cxn modelId="{94C0D9B7-916C-4F40-B202-DA3E490B57AE}" type="presOf" srcId="{0286231B-F4BA-4888-A383-C7D887CF0859}" destId="{751F0C37-C6EF-49C6-B652-0607D9445201}" srcOrd="0" destOrd="0" presId="urn:microsoft.com/office/officeart/2005/8/layout/hierarchy2"/>
    <dgm:cxn modelId="{7F315802-BBE8-4774-A335-4803952563F0}" type="presOf" srcId="{F5233EF7-569D-4143-9D3E-E67772168383}" destId="{CAA49682-C91B-4FF3-A0A5-6B5F14DE7130}" srcOrd="0" destOrd="0" presId="urn:microsoft.com/office/officeart/2005/8/layout/hierarchy2"/>
    <dgm:cxn modelId="{F139B27B-BC6B-4C7D-A657-453C24F4A4CE}" type="presOf" srcId="{43690A87-A63A-4E27-89E6-92E3155C4176}" destId="{5EC7A71A-47DD-4290-B369-2DFACCFF38B9}" srcOrd="1" destOrd="0" presId="urn:microsoft.com/office/officeart/2005/8/layout/hierarchy2"/>
    <dgm:cxn modelId="{1247AB61-6511-465B-A9E2-70E0D25585DC}" type="presOf" srcId="{6E281FFF-E0A7-419F-823C-788CBFE936A1}" destId="{2CF488F9-8E5F-4893-B4F1-5742BDA2A49A}" srcOrd="1" destOrd="0" presId="urn:microsoft.com/office/officeart/2005/8/layout/hierarchy2"/>
    <dgm:cxn modelId="{5B289327-FB97-4CF3-910A-6FAA929841C2}" type="presOf" srcId="{312F58D5-A9F3-43A6-9143-22B62C3387F8}" destId="{29041ED3-42EA-4CE2-81FE-F5E0DF3779E3}" srcOrd="0" destOrd="0" presId="urn:microsoft.com/office/officeart/2005/8/layout/hierarchy2"/>
    <dgm:cxn modelId="{54E91C20-AD71-4503-B587-A80ECD4F4F10}" type="presOf" srcId="{F023989B-C78B-49D8-B8B0-B31A8DCCE306}" destId="{D5826237-6484-448A-B31E-F83B287F03E8}" srcOrd="0" destOrd="0" presId="urn:microsoft.com/office/officeart/2005/8/layout/hierarchy2"/>
    <dgm:cxn modelId="{6B7A97B0-4672-489B-96D9-2D4B62CB28D2}" type="presOf" srcId="{FB673913-7AF3-4A68-9BE9-3D62AD0B895C}" destId="{56F96367-743E-4A25-96F0-F5CC6CC6073F}" srcOrd="0" destOrd="0" presId="urn:microsoft.com/office/officeart/2005/8/layout/hierarchy2"/>
    <dgm:cxn modelId="{5517CE7D-1965-41FF-8235-8E8BBEB9E9FA}" type="presOf" srcId="{0286231B-F4BA-4888-A383-C7D887CF0859}" destId="{8B7B5CC6-47A3-43BE-8DA4-C5F6B5886662}" srcOrd="1" destOrd="0" presId="urn:microsoft.com/office/officeart/2005/8/layout/hierarchy2"/>
    <dgm:cxn modelId="{51387581-95A6-4590-92C7-54A7FC84AEAC}" type="presOf" srcId="{43690A87-A63A-4E27-89E6-92E3155C4176}" destId="{5B53035F-E92D-411E-A2A1-80E3B62B2C5D}" srcOrd="0" destOrd="0" presId="urn:microsoft.com/office/officeart/2005/8/layout/hierarchy2"/>
    <dgm:cxn modelId="{39F2DA55-0F90-4E59-808E-3CB9AA33B87D}" type="presOf" srcId="{7AA630FD-27E9-429F-B9F1-5035EDA32561}" destId="{B1A30A34-528A-49A9-AFD5-B8E79C096C83}" srcOrd="0" destOrd="0" presId="urn:microsoft.com/office/officeart/2005/8/layout/hierarchy2"/>
    <dgm:cxn modelId="{DBB2E419-E2BF-4271-9C18-B216BFECA648}" type="presOf" srcId="{6E281FFF-E0A7-419F-823C-788CBFE936A1}" destId="{48167A4C-493E-4294-95BE-EBE2F5B749DC}" srcOrd="0" destOrd="0" presId="urn:microsoft.com/office/officeart/2005/8/layout/hierarchy2"/>
    <dgm:cxn modelId="{63A2D602-4A5B-4B1A-831D-3970AA516CB0}" type="presOf" srcId="{F05BDC7A-7673-4F8A-9A23-C414A9CB479C}" destId="{9972B7F1-F87D-4D1C-88E9-05041C7C9FB4}" srcOrd="1" destOrd="0" presId="urn:microsoft.com/office/officeart/2005/8/layout/hierarchy2"/>
    <dgm:cxn modelId="{79AA2A8B-A499-424D-81DA-E148170A2403}" type="presOf" srcId="{07E1016D-B169-492F-A4FC-B3771B77A8F1}" destId="{BBD4B4EE-DB57-412E-9198-4FA9D2D28EC9}" srcOrd="0" destOrd="0" presId="urn:microsoft.com/office/officeart/2005/8/layout/hierarchy2"/>
    <dgm:cxn modelId="{08FDE043-712C-40DD-9643-D73C7F2C4F29}" type="presOf" srcId="{7246CFB0-675E-48C4-AAD8-FE3E38A41130}" destId="{6885373A-445D-436E-8708-F8F9C1403E9C}" srcOrd="0" destOrd="0" presId="urn:microsoft.com/office/officeart/2005/8/layout/hierarchy2"/>
    <dgm:cxn modelId="{8EC41599-7C7D-41D1-B25D-F90BE61F8573}" type="presOf" srcId="{F05BDC7A-7673-4F8A-9A23-C414A9CB479C}" destId="{9A6B2826-5B65-4D65-AD10-310D725A5269}" srcOrd="0" destOrd="0" presId="urn:microsoft.com/office/officeart/2005/8/layout/hierarchy2"/>
    <dgm:cxn modelId="{318D6126-9022-46B0-A8A9-2BA7F68C549E}" type="presOf" srcId="{82CE2F0F-3537-4328-91A8-18D9E26031D4}" destId="{6F822B5A-7B24-4701-AF58-EB12E0D83765}" srcOrd="1" destOrd="0" presId="urn:microsoft.com/office/officeart/2005/8/layout/hierarchy2"/>
    <dgm:cxn modelId="{BD9D64BE-FA83-48D2-8C5C-6E75B4ABD5D9}" type="presOf" srcId="{3064D8A6-510C-476A-BB5B-CB2A79F87A77}" destId="{3704C364-C5AB-41D7-BCBC-2944B3110F5B}" srcOrd="0" destOrd="0" presId="urn:microsoft.com/office/officeart/2005/8/layout/hierarchy2"/>
    <dgm:cxn modelId="{5A8AA6C7-3E20-47AC-873A-E023DCEF8E0D}" srcId="{EC4D3F32-C9B5-43AD-BC0A-E8F4AB733966}" destId="{631EA78F-338D-410F-B66C-B50FB41077E0}" srcOrd="0" destOrd="0" parTransId="{F05BDC7A-7673-4F8A-9A23-C414A9CB479C}" sibTransId="{803A7865-DF70-491D-8135-FD596F8197F1}"/>
    <dgm:cxn modelId="{EB74C798-7741-4C81-9F02-666FCA3C3608}" type="presOf" srcId="{8171824C-0B32-4C43-8FD5-34F9887779B8}" destId="{41B18780-0C08-430C-B728-E7A73EAF1626}" srcOrd="0" destOrd="0" presId="urn:microsoft.com/office/officeart/2005/8/layout/hierarchy2"/>
    <dgm:cxn modelId="{187293FD-49D7-49B3-A8CA-8946622A9ABF}" type="presOf" srcId="{EC4D3F32-C9B5-43AD-BC0A-E8F4AB733966}" destId="{92CF4561-24AA-4CDE-BA86-44B7ECA6BF24}" srcOrd="0" destOrd="0" presId="urn:microsoft.com/office/officeart/2005/8/layout/hierarchy2"/>
    <dgm:cxn modelId="{17B3A8F2-776B-4817-805B-C9AAE7226352}" type="presOf" srcId="{631EA78F-338D-410F-B66C-B50FB41077E0}" destId="{7C1F40D1-17A1-4D5F-A291-44A50467D9F6}" srcOrd="0" destOrd="0" presId="urn:microsoft.com/office/officeart/2005/8/layout/hierarchy2"/>
    <dgm:cxn modelId="{0270B729-863D-4140-9182-DFEAD1859318}" srcId="{068785C3-7DEE-498C-AC04-85B878A07CE6}" destId="{B84E31B0-F2D9-450E-B370-36B42BE80DD1}" srcOrd="0" destOrd="0" parTransId="{7246CFB0-675E-48C4-AAD8-FE3E38A41130}" sibTransId="{3A07A489-FA7F-4B1D-B50E-00DCF1CE254A}"/>
    <dgm:cxn modelId="{56F4B477-DCFE-46B7-9805-5C99F2B835BB}" type="presOf" srcId="{7DF6797E-51B2-4B9A-8C60-6D58F918073E}" destId="{7A270BE6-8B65-4AF9-8753-612E45476B06}" srcOrd="1" destOrd="0" presId="urn:microsoft.com/office/officeart/2005/8/layout/hierarchy2"/>
    <dgm:cxn modelId="{7594EC9A-D0FC-438B-BB74-CB885F1DD131}" type="presOf" srcId="{82CE2F0F-3537-4328-91A8-18D9E26031D4}" destId="{9C1A9F0F-37E2-4169-9BD2-522D62E46BD0}" srcOrd="0" destOrd="0" presId="urn:microsoft.com/office/officeart/2005/8/layout/hierarchy2"/>
    <dgm:cxn modelId="{3B753958-6EE7-4103-974D-15393AA9A25B}" srcId="{D83F9EFA-7F3A-493F-9B97-97FBD4E8BCF1}" destId="{7AA630FD-27E9-429F-B9F1-5035EDA32561}" srcOrd="0" destOrd="0" parTransId="{0286231B-F4BA-4888-A383-C7D887CF0859}" sibTransId="{B92795A1-A955-41C1-8686-38FA123FEC22}"/>
    <dgm:cxn modelId="{DBC5DFEF-2133-43A4-8A47-93393BAC1B9F}" type="presOf" srcId="{3CCD39A9-DC73-43A1-AFF5-079972029C80}" destId="{5482919A-2302-4A9A-BF45-377117E5DE05}" srcOrd="0" destOrd="0" presId="urn:microsoft.com/office/officeart/2005/8/layout/hierarchy2"/>
    <dgm:cxn modelId="{35AFCC91-F8C2-4D20-85DE-486EA3C0B946}" type="presOf" srcId="{7DF6797E-51B2-4B9A-8C60-6D58F918073E}" destId="{B6FC115A-5B5C-41E6-90EF-E56283E5573F}" srcOrd="0" destOrd="0" presId="urn:microsoft.com/office/officeart/2005/8/layout/hierarchy2"/>
    <dgm:cxn modelId="{D43C142F-7BC0-40FA-BEB4-FC50CBD848AB}" srcId="{79C64570-73FE-4C1B-AD66-50A63C1C8390}" destId="{3E9452F0-7FF0-435C-B59C-3E3555ED67FA}" srcOrd="0" destOrd="0" parTransId="{FB673913-7AF3-4A68-9BE9-3D62AD0B895C}" sibTransId="{B87D490F-C348-4649-9710-97DC8B1EC55C}"/>
    <dgm:cxn modelId="{6B73793A-24BC-4B47-AEDD-FB016C33FB52}" srcId="{DA16E689-3A1A-4928-B7EF-79DF5D1A52E1}" destId="{EC4D3F32-C9B5-43AD-BC0A-E8F4AB733966}" srcOrd="1" destOrd="0" parTransId="{3064D8A6-510C-476A-BB5B-CB2A79F87A77}" sibTransId="{8E7B1AAB-88C6-44D1-837D-9F822173AE95}"/>
    <dgm:cxn modelId="{5F54847F-4067-46CB-8724-13000AD2EF62}" srcId="{DA16E689-3A1A-4928-B7EF-79DF5D1A52E1}" destId="{8171824C-0B32-4C43-8FD5-34F9887779B8}" srcOrd="2" destOrd="0" parTransId="{61396055-E56F-4D18-97ED-813C191D5C55}" sibTransId="{6C9D34E5-2CB6-4FF8-BCEC-DA2A91508AF9}"/>
    <dgm:cxn modelId="{38DBDD41-E7F5-4755-B5FE-941D874DBC47}" type="presOf" srcId="{61396055-E56F-4D18-97ED-813C191D5C55}" destId="{078EA824-8166-42A9-9A5E-DFF7F2A0D931}" srcOrd="1" destOrd="0" presId="urn:microsoft.com/office/officeart/2005/8/layout/hierarchy2"/>
    <dgm:cxn modelId="{D8868FC2-70AD-439B-9822-F120CC2E60EA}" type="presOf" srcId="{DA16E689-3A1A-4928-B7EF-79DF5D1A52E1}" destId="{61B93DA3-A31E-4F6F-BCA5-3F5EC7CA5BF5}" srcOrd="0" destOrd="0" presId="urn:microsoft.com/office/officeart/2005/8/layout/hierarchy2"/>
    <dgm:cxn modelId="{118C5CDA-C39A-4C67-A633-E78DEEA75E1E}" type="presOf" srcId="{068785C3-7DEE-498C-AC04-85B878A07CE6}" destId="{1E0D264A-C9F2-47CF-A11E-E87694CC7ED2}" srcOrd="0" destOrd="0" presId="urn:microsoft.com/office/officeart/2005/8/layout/hierarchy2"/>
    <dgm:cxn modelId="{D3B642B0-554F-4529-A813-7161BB3DCC04}" srcId="{DA16E689-3A1A-4928-B7EF-79DF5D1A52E1}" destId="{3CCD39A9-DC73-43A1-AFF5-079972029C80}" srcOrd="0" destOrd="0" parTransId="{82CE2F0F-3537-4328-91A8-18D9E26031D4}" sibTransId="{D5FA4F55-26A6-470C-903F-F4FB913AC856}"/>
    <dgm:cxn modelId="{DEB7AF0B-446B-41E7-90CA-41202356F981}" type="presOf" srcId="{3064D8A6-510C-476A-BB5B-CB2A79F87A77}" destId="{E6336484-6F08-43EA-A524-B683ED462C0E}" srcOrd="1" destOrd="0" presId="urn:microsoft.com/office/officeart/2005/8/layout/hierarchy2"/>
    <dgm:cxn modelId="{5F962E7F-BB36-4233-AD8F-A0A2B9D6D98F}" type="presOf" srcId="{E85ECA0D-141A-47E4-BF83-421203DE796D}" destId="{208BDC6E-7927-4C02-A3E8-6AAE705A40DF}" srcOrd="0" destOrd="0" presId="urn:microsoft.com/office/officeart/2005/8/layout/hierarchy2"/>
    <dgm:cxn modelId="{0E3D65D9-7BE0-4525-BB20-9CC0AD031968}" srcId="{E85ECA0D-141A-47E4-BF83-421203DE796D}" destId="{6ABE91C4-29DA-4714-8DFE-49E780E1EA7C}" srcOrd="0" destOrd="0" parTransId="{F023989B-C78B-49D8-B8B0-B31A8DCCE306}" sibTransId="{7E2FF11E-DB66-4AD3-ACF9-FA6551594BFD}"/>
    <dgm:cxn modelId="{3DC4BED3-2848-4BF0-AA24-B859E4703A89}" type="presOf" srcId="{7246CFB0-675E-48C4-AAD8-FE3E38A41130}" destId="{131A303C-BEFD-419F-9ABA-FBB4D311DE96}" srcOrd="1" destOrd="0" presId="urn:microsoft.com/office/officeart/2005/8/layout/hierarchy2"/>
    <dgm:cxn modelId="{6A7DD996-CE89-40F2-9541-0BE33B3C7DCD}" srcId="{AD02F610-0F01-40E5-B034-8CD769BFB054}" destId="{DA16E689-3A1A-4928-B7EF-79DF5D1A52E1}" srcOrd="0" destOrd="0" parTransId="{07E1016D-B169-492F-A4FC-B3771B77A8F1}" sibTransId="{5C2EF451-6590-4B65-B70E-5CC0A3B72C28}"/>
    <dgm:cxn modelId="{688B2BF1-D873-4F59-91E9-DD1082B275C1}" srcId="{7AA630FD-27E9-429F-B9F1-5035EDA32561}" destId="{F03202A7-D209-4AF4-AEF9-B39AE73F5885}" srcOrd="0" destOrd="0" parTransId="{6E281FFF-E0A7-419F-823C-788CBFE936A1}" sibTransId="{B07A58D6-D346-4384-AE31-B6621B631C1A}"/>
    <dgm:cxn modelId="{DEC440AC-5ED4-4C5F-B11E-D7BEA19ADAD4}" srcId="{AD02F610-0F01-40E5-B034-8CD769BFB054}" destId="{9C861857-89D7-4226-95B3-FB8419CA586F}" srcOrd="1" destOrd="0" parTransId="{7DF6797E-51B2-4B9A-8C60-6D58F918073E}" sibTransId="{9E4E3B1C-416E-4D09-B79E-2632D4DCF1A5}"/>
    <dgm:cxn modelId="{AFF2DE2E-DC58-4D51-BCE3-A5F3E7E0853E}" type="presParOf" srcId="{29041ED3-42EA-4CE2-81FE-F5E0DF3779E3}" destId="{D6904CC6-A7AC-4619-B585-D252E4DCB848}" srcOrd="0" destOrd="0" presId="urn:microsoft.com/office/officeart/2005/8/layout/hierarchy2"/>
    <dgm:cxn modelId="{0B9215C7-E86E-4973-9361-4858C8D02EEC}" type="presParOf" srcId="{D6904CC6-A7AC-4619-B585-D252E4DCB848}" destId="{253C1407-9772-4D8F-A577-E10E128A310A}" srcOrd="0" destOrd="0" presId="urn:microsoft.com/office/officeart/2005/8/layout/hierarchy2"/>
    <dgm:cxn modelId="{EC75CEE8-7C7C-4D19-B7B4-B05743269614}" type="presParOf" srcId="{D6904CC6-A7AC-4619-B585-D252E4DCB848}" destId="{83C11B1B-88F0-4B36-8644-AD5B0DC8E461}" srcOrd="1" destOrd="0" presId="urn:microsoft.com/office/officeart/2005/8/layout/hierarchy2"/>
    <dgm:cxn modelId="{47AFCE0D-E9CA-4536-B0A0-273729DE1BAE}" type="presParOf" srcId="{83C11B1B-88F0-4B36-8644-AD5B0DC8E461}" destId="{BBD4B4EE-DB57-412E-9198-4FA9D2D28EC9}" srcOrd="0" destOrd="0" presId="urn:microsoft.com/office/officeart/2005/8/layout/hierarchy2"/>
    <dgm:cxn modelId="{DE942147-1855-4962-9811-F70B1985B326}" type="presParOf" srcId="{BBD4B4EE-DB57-412E-9198-4FA9D2D28EC9}" destId="{C0060065-8F55-45FF-925E-73548F5B6B67}" srcOrd="0" destOrd="0" presId="urn:microsoft.com/office/officeart/2005/8/layout/hierarchy2"/>
    <dgm:cxn modelId="{0EE71BF7-00D2-465A-9372-68984CF65BF8}" type="presParOf" srcId="{83C11B1B-88F0-4B36-8644-AD5B0DC8E461}" destId="{6F9B9C51-75E4-4D8B-8D2F-3FDC477256DE}" srcOrd="1" destOrd="0" presId="urn:microsoft.com/office/officeart/2005/8/layout/hierarchy2"/>
    <dgm:cxn modelId="{A91CDA22-F149-4FB9-A7A5-2207CE13F64C}" type="presParOf" srcId="{6F9B9C51-75E4-4D8B-8D2F-3FDC477256DE}" destId="{61B93DA3-A31E-4F6F-BCA5-3F5EC7CA5BF5}" srcOrd="0" destOrd="0" presId="urn:microsoft.com/office/officeart/2005/8/layout/hierarchy2"/>
    <dgm:cxn modelId="{454F2C29-B75C-41AF-86C9-E192FCD164BB}" type="presParOf" srcId="{6F9B9C51-75E4-4D8B-8D2F-3FDC477256DE}" destId="{88E1A23D-DBEB-4A87-9335-9BC1003FBECE}" srcOrd="1" destOrd="0" presId="urn:microsoft.com/office/officeart/2005/8/layout/hierarchy2"/>
    <dgm:cxn modelId="{C32C2AC8-65AC-4CF5-A5A6-82B77ED0DF40}" type="presParOf" srcId="{88E1A23D-DBEB-4A87-9335-9BC1003FBECE}" destId="{9C1A9F0F-37E2-4169-9BD2-522D62E46BD0}" srcOrd="0" destOrd="0" presId="urn:microsoft.com/office/officeart/2005/8/layout/hierarchy2"/>
    <dgm:cxn modelId="{B1927452-9FFB-45C9-BF63-165327492FEF}" type="presParOf" srcId="{9C1A9F0F-37E2-4169-9BD2-522D62E46BD0}" destId="{6F822B5A-7B24-4701-AF58-EB12E0D83765}" srcOrd="0" destOrd="0" presId="urn:microsoft.com/office/officeart/2005/8/layout/hierarchy2"/>
    <dgm:cxn modelId="{3E426C30-C692-488D-945C-8F6EEEC4E9EF}" type="presParOf" srcId="{88E1A23D-DBEB-4A87-9335-9BC1003FBECE}" destId="{52A29FB9-BE76-4B95-A56A-C51DA1D259AA}" srcOrd="1" destOrd="0" presId="urn:microsoft.com/office/officeart/2005/8/layout/hierarchy2"/>
    <dgm:cxn modelId="{ADED2F35-6048-437D-AA22-82DB2BDD54E2}" type="presParOf" srcId="{52A29FB9-BE76-4B95-A56A-C51DA1D259AA}" destId="{5482919A-2302-4A9A-BF45-377117E5DE05}" srcOrd="0" destOrd="0" presId="urn:microsoft.com/office/officeart/2005/8/layout/hierarchy2"/>
    <dgm:cxn modelId="{8739BB80-FD77-4797-B074-BF09876CFC08}" type="presParOf" srcId="{52A29FB9-BE76-4B95-A56A-C51DA1D259AA}" destId="{63C0DE1F-2340-49DF-B2F9-A365D894A56E}" srcOrd="1" destOrd="0" presId="urn:microsoft.com/office/officeart/2005/8/layout/hierarchy2"/>
    <dgm:cxn modelId="{BBEF7615-9134-4D93-9A6C-809B26F29B08}" type="presParOf" srcId="{63C0DE1F-2340-49DF-B2F9-A365D894A56E}" destId="{92A2D843-1FFA-4801-AF66-FD619516414F}" srcOrd="0" destOrd="0" presId="urn:microsoft.com/office/officeart/2005/8/layout/hierarchy2"/>
    <dgm:cxn modelId="{6260C555-BD0F-4D99-A586-ADCF55E34F47}" type="presParOf" srcId="{92A2D843-1FFA-4801-AF66-FD619516414F}" destId="{77A4B3DC-94EB-4CAE-AC9E-1FD331974A34}" srcOrd="0" destOrd="0" presId="urn:microsoft.com/office/officeart/2005/8/layout/hierarchy2"/>
    <dgm:cxn modelId="{59C9F659-BC52-44EE-90C3-2A8FDFEDD028}" type="presParOf" srcId="{63C0DE1F-2340-49DF-B2F9-A365D894A56E}" destId="{EF119010-6D04-45B8-BA58-E3C063F4E283}" srcOrd="1" destOrd="0" presId="urn:microsoft.com/office/officeart/2005/8/layout/hierarchy2"/>
    <dgm:cxn modelId="{1F4D56F1-6E8F-47E7-8B2F-0622F040CFD3}" type="presParOf" srcId="{EF119010-6D04-45B8-BA58-E3C063F4E283}" destId="{FF6A3D26-694E-4FBE-9331-687AC7B0D427}" srcOrd="0" destOrd="0" presId="urn:microsoft.com/office/officeart/2005/8/layout/hierarchy2"/>
    <dgm:cxn modelId="{0DDE73B3-1EE2-4D42-97EB-6D2F84C4D510}" type="presParOf" srcId="{EF119010-6D04-45B8-BA58-E3C063F4E283}" destId="{24AD3436-A7EA-424A-B51C-8E0AB9B7F972}" srcOrd="1" destOrd="0" presId="urn:microsoft.com/office/officeart/2005/8/layout/hierarchy2"/>
    <dgm:cxn modelId="{1DE6CDFF-285A-41A9-8821-BD19F220F4B0}" type="presParOf" srcId="{24AD3436-A7EA-424A-B51C-8E0AB9B7F972}" destId="{56F96367-743E-4A25-96F0-F5CC6CC6073F}" srcOrd="0" destOrd="0" presId="urn:microsoft.com/office/officeart/2005/8/layout/hierarchy2"/>
    <dgm:cxn modelId="{6424557F-C599-49E2-BBD7-4BA211797CC4}" type="presParOf" srcId="{56F96367-743E-4A25-96F0-F5CC6CC6073F}" destId="{D20C978F-B70E-4BBB-B80B-60FCDD32B2E1}" srcOrd="0" destOrd="0" presId="urn:microsoft.com/office/officeart/2005/8/layout/hierarchy2"/>
    <dgm:cxn modelId="{7960B53C-BFCF-48AC-8939-82C2C0426232}" type="presParOf" srcId="{24AD3436-A7EA-424A-B51C-8E0AB9B7F972}" destId="{59F61BF3-97F1-4810-B0C6-09FA103774C4}" srcOrd="1" destOrd="0" presId="urn:microsoft.com/office/officeart/2005/8/layout/hierarchy2"/>
    <dgm:cxn modelId="{E7E80B72-9A32-4D8E-8CA3-BA0036B9647B}" type="presParOf" srcId="{59F61BF3-97F1-4810-B0C6-09FA103774C4}" destId="{BC8B44AD-F328-4E3F-92B8-6687FA5483C1}" srcOrd="0" destOrd="0" presId="urn:microsoft.com/office/officeart/2005/8/layout/hierarchy2"/>
    <dgm:cxn modelId="{D38DE445-4E2A-4E81-9157-EA22446C9367}" type="presParOf" srcId="{59F61BF3-97F1-4810-B0C6-09FA103774C4}" destId="{1BD9AA16-30D3-49D9-9A60-6C4609680A1A}" srcOrd="1" destOrd="0" presId="urn:microsoft.com/office/officeart/2005/8/layout/hierarchy2"/>
    <dgm:cxn modelId="{72FA3314-C6E4-4266-81D2-C9C05CFB9D1D}" type="presParOf" srcId="{88E1A23D-DBEB-4A87-9335-9BC1003FBECE}" destId="{3704C364-C5AB-41D7-BCBC-2944B3110F5B}" srcOrd="2" destOrd="0" presId="urn:microsoft.com/office/officeart/2005/8/layout/hierarchy2"/>
    <dgm:cxn modelId="{4C9AF93E-3360-49EC-B11A-5C9C2F09F1EF}" type="presParOf" srcId="{3704C364-C5AB-41D7-BCBC-2944B3110F5B}" destId="{E6336484-6F08-43EA-A524-B683ED462C0E}" srcOrd="0" destOrd="0" presId="urn:microsoft.com/office/officeart/2005/8/layout/hierarchy2"/>
    <dgm:cxn modelId="{1ACF3D19-0287-462E-8505-A141ABA603CA}" type="presParOf" srcId="{88E1A23D-DBEB-4A87-9335-9BC1003FBECE}" destId="{0737FBC2-B02B-4748-92BC-F33E5C12DD75}" srcOrd="3" destOrd="0" presId="urn:microsoft.com/office/officeart/2005/8/layout/hierarchy2"/>
    <dgm:cxn modelId="{F3605D84-4AA0-4623-A959-077DBC95A323}" type="presParOf" srcId="{0737FBC2-B02B-4748-92BC-F33E5C12DD75}" destId="{92CF4561-24AA-4CDE-BA86-44B7ECA6BF24}" srcOrd="0" destOrd="0" presId="urn:microsoft.com/office/officeart/2005/8/layout/hierarchy2"/>
    <dgm:cxn modelId="{D0B0F502-C121-4283-BD7E-1E21F73ECA82}" type="presParOf" srcId="{0737FBC2-B02B-4748-92BC-F33E5C12DD75}" destId="{F03F1CBD-9674-42A3-B882-66E63FA91461}" srcOrd="1" destOrd="0" presId="urn:microsoft.com/office/officeart/2005/8/layout/hierarchy2"/>
    <dgm:cxn modelId="{0759E456-EE56-4275-A2D0-F6A22EC028E9}" type="presParOf" srcId="{F03F1CBD-9674-42A3-B882-66E63FA91461}" destId="{9A6B2826-5B65-4D65-AD10-310D725A5269}" srcOrd="0" destOrd="0" presId="urn:microsoft.com/office/officeart/2005/8/layout/hierarchy2"/>
    <dgm:cxn modelId="{8351D965-9762-4F4A-B248-8499E54D139F}" type="presParOf" srcId="{9A6B2826-5B65-4D65-AD10-310D725A5269}" destId="{9972B7F1-F87D-4D1C-88E9-05041C7C9FB4}" srcOrd="0" destOrd="0" presId="urn:microsoft.com/office/officeart/2005/8/layout/hierarchy2"/>
    <dgm:cxn modelId="{BE36AF26-D842-45F1-ACBF-9576D7909365}" type="presParOf" srcId="{F03F1CBD-9674-42A3-B882-66E63FA91461}" destId="{FD8E0C06-4B38-43F0-9C07-E5B10FD7145D}" srcOrd="1" destOrd="0" presId="urn:microsoft.com/office/officeart/2005/8/layout/hierarchy2"/>
    <dgm:cxn modelId="{496DEAE3-DCE1-41D7-91A3-0D3AB4B54F44}" type="presParOf" srcId="{FD8E0C06-4B38-43F0-9C07-E5B10FD7145D}" destId="{7C1F40D1-17A1-4D5F-A291-44A50467D9F6}" srcOrd="0" destOrd="0" presId="urn:microsoft.com/office/officeart/2005/8/layout/hierarchy2"/>
    <dgm:cxn modelId="{8F3AAD86-5763-42E6-BA3C-2A6070313017}" type="presParOf" srcId="{FD8E0C06-4B38-43F0-9C07-E5B10FD7145D}" destId="{0A6E9D96-CEA5-4D09-A9BF-37A49D8E5BC2}" srcOrd="1" destOrd="0" presId="urn:microsoft.com/office/officeart/2005/8/layout/hierarchy2"/>
    <dgm:cxn modelId="{D76DF40A-A323-44F8-B8AB-DDA100F0B891}" type="presParOf" srcId="{0A6E9D96-CEA5-4D09-A9BF-37A49D8E5BC2}" destId="{CAA49682-C91B-4FF3-A0A5-6B5F14DE7130}" srcOrd="0" destOrd="0" presId="urn:microsoft.com/office/officeart/2005/8/layout/hierarchy2"/>
    <dgm:cxn modelId="{F74A6B2A-FA91-4541-BD94-2EA8623A6FF8}" type="presParOf" srcId="{CAA49682-C91B-4FF3-A0A5-6B5F14DE7130}" destId="{AA98FDEA-797C-4178-9B50-2DA68E7A643A}" srcOrd="0" destOrd="0" presId="urn:microsoft.com/office/officeart/2005/8/layout/hierarchy2"/>
    <dgm:cxn modelId="{88E53442-4669-4ACC-AD5D-EF0A97C2590E}" type="presParOf" srcId="{0A6E9D96-CEA5-4D09-A9BF-37A49D8E5BC2}" destId="{D05A7C73-7C40-445D-B35F-7EB078DB7674}" srcOrd="1" destOrd="0" presId="urn:microsoft.com/office/officeart/2005/8/layout/hierarchy2"/>
    <dgm:cxn modelId="{839D4B8D-D4A4-46B4-856E-C05CBE32BE4E}" type="presParOf" srcId="{D05A7C73-7C40-445D-B35F-7EB078DB7674}" destId="{208BDC6E-7927-4C02-A3E8-6AAE705A40DF}" srcOrd="0" destOrd="0" presId="urn:microsoft.com/office/officeart/2005/8/layout/hierarchy2"/>
    <dgm:cxn modelId="{78E0B2DA-D863-4BBE-8795-CA81F75DF9FB}" type="presParOf" srcId="{D05A7C73-7C40-445D-B35F-7EB078DB7674}" destId="{7D7672B6-0923-4C73-B620-2AB0B02942F3}" srcOrd="1" destOrd="0" presId="urn:microsoft.com/office/officeart/2005/8/layout/hierarchy2"/>
    <dgm:cxn modelId="{D1B8E018-E770-4997-953E-3C112BC95BE6}" type="presParOf" srcId="{7D7672B6-0923-4C73-B620-2AB0B02942F3}" destId="{D5826237-6484-448A-B31E-F83B287F03E8}" srcOrd="0" destOrd="0" presId="urn:microsoft.com/office/officeart/2005/8/layout/hierarchy2"/>
    <dgm:cxn modelId="{A0824998-50F2-4DB8-96D3-19F3C8BDDC75}" type="presParOf" srcId="{D5826237-6484-448A-B31E-F83B287F03E8}" destId="{41108022-8692-4146-85C8-34EC74E901BD}" srcOrd="0" destOrd="0" presId="urn:microsoft.com/office/officeart/2005/8/layout/hierarchy2"/>
    <dgm:cxn modelId="{9B2D5F83-9A87-44A8-AB6C-58299069FCFC}" type="presParOf" srcId="{7D7672B6-0923-4C73-B620-2AB0B02942F3}" destId="{D37B11C1-1D59-45AE-AA05-ED29799DB4A9}" srcOrd="1" destOrd="0" presId="urn:microsoft.com/office/officeart/2005/8/layout/hierarchy2"/>
    <dgm:cxn modelId="{69774B42-B60B-4085-B803-57C5BB73A73E}" type="presParOf" srcId="{D37B11C1-1D59-45AE-AA05-ED29799DB4A9}" destId="{EFEA2A84-4A43-4C01-9EAF-FEB5A9F8A49B}" srcOrd="0" destOrd="0" presId="urn:microsoft.com/office/officeart/2005/8/layout/hierarchy2"/>
    <dgm:cxn modelId="{BBF46BE5-0953-4B01-B5AB-64A886331F73}" type="presParOf" srcId="{D37B11C1-1D59-45AE-AA05-ED29799DB4A9}" destId="{48AF901B-1705-44FC-A6E4-78BC1344F65D}" srcOrd="1" destOrd="0" presId="urn:microsoft.com/office/officeart/2005/8/layout/hierarchy2"/>
    <dgm:cxn modelId="{ACD509E9-61FF-4D39-BA93-D93F8CA189B7}" type="presParOf" srcId="{88E1A23D-DBEB-4A87-9335-9BC1003FBECE}" destId="{18948260-0963-4C6E-8BC7-D355B2551605}" srcOrd="4" destOrd="0" presId="urn:microsoft.com/office/officeart/2005/8/layout/hierarchy2"/>
    <dgm:cxn modelId="{EEB46137-D8F1-444F-A6F1-8091B9D7A7BC}" type="presParOf" srcId="{18948260-0963-4C6E-8BC7-D355B2551605}" destId="{078EA824-8166-42A9-9A5E-DFF7F2A0D931}" srcOrd="0" destOrd="0" presId="urn:microsoft.com/office/officeart/2005/8/layout/hierarchy2"/>
    <dgm:cxn modelId="{5F319D8A-53CC-4C2B-98BF-6D8314504D63}" type="presParOf" srcId="{88E1A23D-DBEB-4A87-9335-9BC1003FBECE}" destId="{14A1BF6C-F30F-4925-B759-BD7765B20F0E}" srcOrd="5" destOrd="0" presId="urn:microsoft.com/office/officeart/2005/8/layout/hierarchy2"/>
    <dgm:cxn modelId="{1134F38A-6A76-45DC-9D9A-6585855CE4EE}" type="presParOf" srcId="{14A1BF6C-F30F-4925-B759-BD7765B20F0E}" destId="{41B18780-0C08-430C-B728-E7A73EAF1626}" srcOrd="0" destOrd="0" presId="urn:microsoft.com/office/officeart/2005/8/layout/hierarchy2"/>
    <dgm:cxn modelId="{C48F5C4D-03CE-41E0-A13B-4CD70FA2DCAE}" type="presParOf" srcId="{14A1BF6C-F30F-4925-B759-BD7765B20F0E}" destId="{BE36D042-C4E0-4A25-920A-516A516C2F3D}" srcOrd="1" destOrd="0" presId="urn:microsoft.com/office/officeart/2005/8/layout/hierarchy2"/>
    <dgm:cxn modelId="{869E32F1-3C60-471F-BCF1-5B82ABD9EE66}" type="presParOf" srcId="{BE36D042-C4E0-4A25-920A-516A516C2F3D}" destId="{5B53035F-E92D-411E-A2A1-80E3B62B2C5D}" srcOrd="0" destOrd="0" presId="urn:microsoft.com/office/officeart/2005/8/layout/hierarchy2"/>
    <dgm:cxn modelId="{CC2756D7-9FC5-4965-AF60-5A41F198C858}" type="presParOf" srcId="{5B53035F-E92D-411E-A2A1-80E3B62B2C5D}" destId="{5EC7A71A-47DD-4290-B369-2DFACCFF38B9}" srcOrd="0" destOrd="0" presId="urn:microsoft.com/office/officeart/2005/8/layout/hierarchy2"/>
    <dgm:cxn modelId="{0820F542-78D9-493C-B624-C0B5013FF5B6}" type="presParOf" srcId="{BE36D042-C4E0-4A25-920A-516A516C2F3D}" destId="{81E0F7B1-C900-477F-9557-EC5ED90DB871}" srcOrd="1" destOrd="0" presId="urn:microsoft.com/office/officeart/2005/8/layout/hierarchy2"/>
    <dgm:cxn modelId="{21A3AD56-6D66-4EE3-9A78-3538F90409DA}" type="presParOf" srcId="{81E0F7B1-C900-477F-9557-EC5ED90DB871}" destId="{1E0D264A-C9F2-47CF-A11E-E87694CC7ED2}" srcOrd="0" destOrd="0" presId="urn:microsoft.com/office/officeart/2005/8/layout/hierarchy2"/>
    <dgm:cxn modelId="{A98E4FC4-29BF-4AB3-B99A-11F284BB8B42}" type="presParOf" srcId="{81E0F7B1-C900-477F-9557-EC5ED90DB871}" destId="{F0218187-BAE8-43EC-B213-DDD30F191735}" srcOrd="1" destOrd="0" presId="urn:microsoft.com/office/officeart/2005/8/layout/hierarchy2"/>
    <dgm:cxn modelId="{D90AA4DA-1BF7-461A-967B-44D4A7B0AB4D}" type="presParOf" srcId="{F0218187-BAE8-43EC-B213-DDD30F191735}" destId="{6885373A-445D-436E-8708-F8F9C1403E9C}" srcOrd="0" destOrd="0" presId="urn:microsoft.com/office/officeart/2005/8/layout/hierarchy2"/>
    <dgm:cxn modelId="{BC91FC2F-7554-4F42-9128-2F4397B5962D}" type="presParOf" srcId="{6885373A-445D-436E-8708-F8F9C1403E9C}" destId="{131A303C-BEFD-419F-9ABA-FBB4D311DE96}" srcOrd="0" destOrd="0" presId="urn:microsoft.com/office/officeart/2005/8/layout/hierarchy2"/>
    <dgm:cxn modelId="{9FAF44E7-62FD-4504-9584-B2CE78E04CB9}" type="presParOf" srcId="{F0218187-BAE8-43EC-B213-DDD30F191735}" destId="{06B3EE86-D622-4512-8409-958948C532BC}" srcOrd="1" destOrd="0" presId="urn:microsoft.com/office/officeart/2005/8/layout/hierarchy2"/>
    <dgm:cxn modelId="{F33C0978-1F12-4E71-8008-8A8F440A8C3E}" type="presParOf" srcId="{06B3EE86-D622-4512-8409-958948C532BC}" destId="{D161F8B2-1554-4818-BEB9-9B2D2776B5D8}" srcOrd="0" destOrd="0" presId="urn:microsoft.com/office/officeart/2005/8/layout/hierarchy2"/>
    <dgm:cxn modelId="{3377C258-89C9-4B8F-8242-7585FC70BEFB}" type="presParOf" srcId="{06B3EE86-D622-4512-8409-958948C532BC}" destId="{31319F0A-AE32-4E02-92D3-B0ACA9F2CCF1}" srcOrd="1" destOrd="0" presId="urn:microsoft.com/office/officeart/2005/8/layout/hierarchy2"/>
    <dgm:cxn modelId="{1993C808-486B-4940-9F82-4E235A5DCE5E}" type="presParOf" srcId="{83C11B1B-88F0-4B36-8644-AD5B0DC8E461}" destId="{B6FC115A-5B5C-41E6-90EF-E56283E5573F}" srcOrd="2" destOrd="0" presId="urn:microsoft.com/office/officeart/2005/8/layout/hierarchy2"/>
    <dgm:cxn modelId="{EB6B4B5D-AA0D-492D-A8F9-086909E017AF}" type="presParOf" srcId="{B6FC115A-5B5C-41E6-90EF-E56283E5573F}" destId="{7A270BE6-8B65-4AF9-8753-612E45476B06}" srcOrd="0" destOrd="0" presId="urn:microsoft.com/office/officeart/2005/8/layout/hierarchy2"/>
    <dgm:cxn modelId="{2A6CB0CE-C684-415E-8680-1F009DEDAFB5}" type="presParOf" srcId="{83C11B1B-88F0-4B36-8644-AD5B0DC8E461}" destId="{1747836D-AB1D-4666-AA9D-ADF558250C5C}" srcOrd="3" destOrd="0" presId="urn:microsoft.com/office/officeart/2005/8/layout/hierarchy2"/>
    <dgm:cxn modelId="{61D95823-8C83-40DF-B386-38295F25DBA8}" type="presParOf" srcId="{1747836D-AB1D-4666-AA9D-ADF558250C5C}" destId="{2E94AC18-9152-46E6-A23D-07B5358324FD}" srcOrd="0" destOrd="0" presId="urn:microsoft.com/office/officeart/2005/8/layout/hierarchy2"/>
    <dgm:cxn modelId="{44D54536-9459-43EE-980B-F4449631117E}" type="presParOf" srcId="{1747836D-AB1D-4666-AA9D-ADF558250C5C}" destId="{A05495BC-7D94-428B-B77D-B39A3B7F7AC7}" srcOrd="1" destOrd="0" presId="urn:microsoft.com/office/officeart/2005/8/layout/hierarchy2"/>
    <dgm:cxn modelId="{2E86FF80-D09E-4D7C-A3EB-59C2136B6EDE}" type="presParOf" srcId="{A05495BC-7D94-428B-B77D-B39A3B7F7AC7}" destId="{D7AFE679-92A2-4BED-B8DD-E7DF4020E55E}" srcOrd="0" destOrd="0" presId="urn:microsoft.com/office/officeart/2005/8/layout/hierarchy2"/>
    <dgm:cxn modelId="{E71CA5AA-BFAE-4147-BA3F-4D4656BEF45E}" type="presParOf" srcId="{D7AFE679-92A2-4BED-B8DD-E7DF4020E55E}" destId="{42D536F5-DD3D-463E-B961-3E6080792B15}" srcOrd="0" destOrd="0" presId="urn:microsoft.com/office/officeart/2005/8/layout/hierarchy2"/>
    <dgm:cxn modelId="{34D1A552-5018-48DF-96CE-20FE63D28023}" type="presParOf" srcId="{A05495BC-7D94-428B-B77D-B39A3B7F7AC7}" destId="{9E941A71-EEEF-4C5F-829E-DB87A39ADC41}" srcOrd="1" destOrd="0" presId="urn:microsoft.com/office/officeart/2005/8/layout/hierarchy2"/>
    <dgm:cxn modelId="{1B6324EF-F4AB-4225-AABD-83D178021835}" type="presParOf" srcId="{9E941A71-EEEF-4C5F-829E-DB87A39ADC41}" destId="{587AFB76-1A25-47BF-932A-F41F8657EF24}" srcOrd="0" destOrd="0" presId="urn:microsoft.com/office/officeart/2005/8/layout/hierarchy2"/>
    <dgm:cxn modelId="{22EDC0A2-4332-4A65-BFE0-0FE5C7A7EA0D}" type="presParOf" srcId="{9E941A71-EEEF-4C5F-829E-DB87A39ADC41}" destId="{3C09A1F1-080F-450B-8870-DA812E8E0FE9}" srcOrd="1" destOrd="0" presId="urn:microsoft.com/office/officeart/2005/8/layout/hierarchy2"/>
    <dgm:cxn modelId="{1BAFABDB-4490-41CA-8A96-1CF9C0C79AF8}" type="presParOf" srcId="{3C09A1F1-080F-450B-8870-DA812E8E0FE9}" destId="{751F0C37-C6EF-49C6-B652-0607D9445201}" srcOrd="0" destOrd="0" presId="urn:microsoft.com/office/officeart/2005/8/layout/hierarchy2"/>
    <dgm:cxn modelId="{7918BD91-47D5-423F-AD5C-CFCC81795A09}" type="presParOf" srcId="{751F0C37-C6EF-49C6-B652-0607D9445201}" destId="{8B7B5CC6-47A3-43BE-8DA4-C5F6B5886662}" srcOrd="0" destOrd="0" presId="urn:microsoft.com/office/officeart/2005/8/layout/hierarchy2"/>
    <dgm:cxn modelId="{D7E6CF71-86EC-4279-AA5E-7F426E6754FE}" type="presParOf" srcId="{3C09A1F1-080F-450B-8870-DA812E8E0FE9}" destId="{B3A7690F-62DF-458D-B770-B344FA161F0B}" srcOrd="1" destOrd="0" presId="urn:microsoft.com/office/officeart/2005/8/layout/hierarchy2"/>
    <dgm:cxn modelId="{6C1A3A86-DE57-4313-A0A4-A279EB40FD45}" type="presParOf" srcId="{B3A7690F-62DF-458D-B770-B344FA161F0B}" destId="{B1A30A34-528A-49A9-AFD5-B8E79C096C83}" srcOrd="0" destOrd="0" presId="urn:microsoft.com/office/officeart/2005/8/layout/hierarchy2"/>
    <dgm:cxn modelId="{01C4267A-35CC-47F3-8DBA-78EC01F88A15}" type="presParOf" srcId="{B3A7690F-62DF-458D-B770-B344FA161F0B}" destId="{308F8E7B-AD4A-4A03-8C9C-41EF8E13A2CE}" srcOrd="1" destOrd="0" presId="urn:microsoft.com/office/officeart/2005/8/layout/hierarchy2"/>
    <dgm:cxn modelId="{1A9166C6-8B1E-4BD6-AC02-E7231F8EBC47}" type="presParOf" srcId="{308F8E7B-AD4A-4A03-8C9C-41EF8E13A2CE}" destId="{48167A4C-493E-4294-95BE-EBE2F5B749DC}" srcOrd="0" destOrd="0" presId="urn:microsoft.com/office/officeart/2005/8/layout/hierarchy2"/>
    <dgm:cxn modelId="{78BBFD5C-4D62-4803-83C0-8E1504BC78F4}" type="presParOf" srcId="{48167A4C-493E-4294-95BE-EBE2F5B749DC}" destId="{2CF488F9-8E5F-4893-B4F1-5742BDA2A49A}" srcOrd="0" destOrd="0" presId="urn:microsoft.com/office/officeart/2005/8/layout/hierarchy2"/>
    <dgm:cxn modelId="{C47E7D82-7E80-4F2C-8E4F-7C3CDC82C22A}" type="presParOf" srcId="{308F8E7B-AD4A-4A03-8C9C-41EF8E13A2CE}" destId="{6E9B6FE0-0BBB-4219-829C-89B9E2051391}" srcOrd="1" destOrd="0" presId="urn:microsoft.com/office/officeart/2005/8/layout/hierarchy2"/>
    <dgm:cxn modelId="{1EEA2131-9247-41FC-A12F-D2EF8E6E9FAC}" type="presParOf" srcId="{6E9B6FE0-0BBB-4219-829C-89B9E2051391}" destId="{BC5ADB29-B5B9-450F-867E-BCCE56E7C056}" srcOrd="0" destOrd="0" presId="urn:microsoft.com/office/officeart/2005/8/layout/hierarchy2"/>
    <dgm:cxn modelId="{388B77B4-2B70-4ECF-8000-D7691C2C8CBF}" type="presParOf" srcId="{6E9B6FE0-0BBB-4219-829C-89B9E2051391}" destId="{34674438-FDA3-4080-A7B0-4318C4D9D2D9}" srcOrd="1" destOrd="0" presId="urn:microsoft.com/office/officeart/2005/8/layout/hierarchy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12F58D5-A9F3-43A6-9143-22B62C3387F8}"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zh-TW" altLang="en-US"/>
        </a:p>
      </dgm:t>
    </dgm:pt>
    <dgm:pt modelId="{AD02F610-0F01-40E5-B034-8CD769BFB054}">
      <dgm:prSet phldrT="[文字]" custT="1"/>
      <dgm:spPr>
        <a:solidFill>
          <a:schemeClr val="accent1">
            <a:lumMod val="50000"/>
          </a:schemeClr>
        </a:solidFill>
      </dgm:spPr>
      <dgm:t>
        <a:bodyPr/>
        <a:lstStyle/>
        <a:p>
          <a:r>
            <a:rPr lang="zh-TW" altLang="en-US" sz="1800" b="1" i="1" dirty="0" smtClean="0">
              <a:solidFill>
                <a:schemeClr val="bg1"/>
              </a:solidFill>
              <a:latin typeface="+mn-ea"/>
            </a:rPr>
            <a:t>小組專題研習的表現差</a:t>
          </a:r>
          <a:endParaRPr lang="zh-TW" altLang="en-US" sz="1800" b="1" dirty="0">
            <a:solidFill>
              <a:schemeClr val="bg1"/>
            </a:solidFill>
          </a:endParaRPr>
        </a:p>
      </dgm:t>
    </dgm:pt>
    <dgm:pt modelId="{AADF3587-AA30-42A6-917D-5BDD02988BA2}" type="parTrans" cxnId="{66B2A2C7-8FF6-4B88-8381-D01B1D577C0B}">
      <dgm:prSet/>
      <dgm:spPr/>
      <dgm:t>
        <a:bodyPr/>
        <a:lstStyle/>
        <a:p>
          <a:endParaRPr lang="zh-TW" altLang="en-US" sz="1800" b="1">
            <a:solidFill>
              <a:schemeClr val="bg1"/>
            </a:solidFill>
          </a:endParaRPr>
        </a:p>
      </dgm:t>
    </dgm:pt>
    <dgm:pt modelId="{81402498-FC66-42F9-992C-703276E5B062}" type="sibTrans" cxnId="{66B2A2C7-8FF6-4B88-8381-D01B1D577C0B}">
      <dgm:prSet/>
      <dgm:spPr/>
      <dgm:t>
        <a:bodyPr/>
        <a:lstStyle/>
        <a:p>
          <a:endParaRPr lang="zh-TW" altLang="en-US" sz="1800" b="1">
            <a:solidFill>
              <a:schemeClr val="bg1"/>
            </a:solidFill>
          </a:endParaRPr>
        </a:p>
      </dgm:t>
    </dgm:pt>
    <dgm:pt modelId="{631EA78F-338D-410F-B66C-B50FB41077E0}">
      <dgm:prSet phldrT="[文字]" custT="1"/>
      <dgm:spPr/>
      <dgm:t>
        <a:bodyPr/>
        <a:lstStyle/>
        <a:p>
          <a:r>
            <a:rPr lang="zh-TW" altLang="en-US" sz="1800" b="1" dirty="0" smtClean="0">
              <a:solidFill>
                <a:schemeClr val="bg1"/>
              </a:solidFill>
            </a:rPr>
            <a:t>組員之間溝通不足</a:t>
          </a:r>
        </a:p>
      </dgm:t>
    </dgm:pt>
    <dgm:pt modelId="{803A7865-DF70-491D-8135-FD596F8197F1}" type="sibTrans" cxnId="{5A8AA6C7-3E20-47AC-873A-E023DCEF8E0D}">
      <dgm:prSet/>
      <dgm:spPr/>
      <dgm:t>
        <a:bodyPr/>
        <a:lstStyle/>
        <a:p>
          <a:endParaRPr lang="zh-TW" altLang="en-US" sz="1800" b="1">
            <a:solidFill>
              <a:schemeClr val="bg1"/>
            </a:solidFill>
          </a:endParaRPr>
        </a:p>
      </dgm:t>
    </dgm:pt>
    <dgm:pt modelId="{F05BDC7A-7673-4F8A-9A23-C414A9CB479C}" type="parTrans" cxnId="{5A8AA6C7-3E20-47AC-873A-E023DCEF8E0D}">
      <dgm:prSet custT="1"/>
      <dgm:spPr>
        <a:ln>
          <a:headEnd type="arrow" w="med" len="med"/>
          <a:tailEnd type="none" w="med" len="med"/>
        </a:ln>
      </dgm:spPr>
      <dgm:t>
        <a:bodyPr/>
        <a:lstStyle/>
        <a:p>
          <a:endParaRPr lang="zh-TW" altLang="en-US" sz="1800" b="1">
            <a:solidFill>
              <a:schemeClr val="bg1"/>
            </a:solidFill>
          </a:endParaRPr>
        </a:p>
      </dgm:t>
    </dgm:pt>
    <dgm:pt modelId="{E85ECA0D-141A-47E4-BF83-421203DE796D}">
      <dgm:prSet phldrT="[文字]" custT="1"/>
      <dgm:spPr/>
      <dgm:t>
        <a:bodyPr/>
        <a:lstStyle/>
        <a:p>
          <a:endParaRPr lang="zh-TW" altLang="en-US" sz="1800" b="1" dirty="0" smtClean="0">
            <a:solidFill>
              <a:schemeClr val="bg1"/>
            </a:solidFill>
          </a:endParaRPr>
        </a:p>
      </dgm:t>
    </dgm:pt>
    <dgm:pt modelId="{F5233EF7-569D-4143-9D3E-E67772168383}" type="parTrans" cxnId="{18D8FDA0-CA24-4475-8DFA-285F655E90C1}">
      <dgm:prSet custT="1"/>
      <dgm:spPr>
        <a:ln>
          <a:headEnd type="arrow" w="med" len="med"/>
          <a:tailEnd type="none" w="med" len="med"/>
        </a:ln>
      </dgm:spPr>
      <dgm:t>
        <a:bodyPr/>
        <a:lstStyle/>
        <a:p>
          <a:endParaRPr lang="zh-TW" altLang="en-US" sz="1800"/>
        </a:p>
      </dgm:t>
    </dgm:pt>
    <dgm:pt modelId="{A61DC2F6-0472-4E91-8CD9-149503F6CABF}" type="sibTrans" cxnId="{18D8FDA0-CA24-4475-8DFA-285F655E90C1}">
      <dgm:prSet/>
      <dgm:spPr/>
      <dgm:t>
        <a:bodyPr/>
        <a:lstStyle/>
        <a:p>
          <a:endParaRPr lang="zh-TW" altLang="en-US" sz="1800"/>
        </a:p>
      </dgm:t>
    </dgm:pt>
    <dgm:pt modelId="{7AA630FD-27E9-429F-B9F1-5035EDA32561}">
      <dgm:prSet phldrT="[文字]" custT="1"/>
      <dgm:spPr/>
      <dgm:t>
        <a:bodyPr/>
        <a:lstStyle/>
        <a:p>
          <a:r>
            <a:rPr lang="zh-TW" altLang="en-US" sz="1800" b="1" dirty="0" smtClean="0">
              <a:solidFill>
                <a:schemeClr val="bg1"/>
              </a:solidFill>
              <a:latin typeface="+mn-ea"/>
            </a:rPr>
            <a:t>題目太難</a:t>
          </a:r>
          <a:endParaRPr lang="zh-TW" altLang="en-US" sz="1800" b="1" dirty="0" smtClean="0">
            <a:solidFill>
              <a:schemeClr val="bg1"/>
            </a:solidFill>
          </a:endParaRPr>
        </a:p>
      </dgm:t>
    </dgm:pt>
    <dgm:pt modelId="{0286231B-F4BA-4888-A383-C7D887CF0859}" type="parTrans" cxnId="{3B753958-6EE7-4103-974D-15393AA9A25B}">
      <dgm:prSet custT="1"/>
      <dgm:spPr>
        <a:ln>
          <a:headEnd type="arrow" w="med" len="med"/>
          <a:tailEnd type="none" w="med" len="med"/>
        </a:ln>
      </dgm:spPr>
      <dgm:t>
        <a:bodyPr/>
        <a:lstStyle/>
        <a:p>
          <a:endParaRPr lang="zh-TW" altLang="en-US" sz="1800"/>
        </a:p>
      </dgm:t>
    </dgm:pt>
    <dgm:pt modelId="{B92795A1-A955-41C1-8686-38FA123FEC22}" type="sibTrans" cxnId="{3B753958-6EE7-4103-974D-15393AA9A25B}">
      <dgm:prSet/>
      <dgm:spPr/>
      <dgm:t>
        <a:bodyPr/>
        <a:lstStyle/>
        <a:p>
          <a:endParaRPr lang="zh-TW" altLang="en-US" sz="1800"/>
        </a:p>
      </dgm:t>
    </dgm:pt>
    <dgm:pt modelId="{D83F9EFA-7F3A-493F-9B97-97FBD4E8BCF1}">
      <dgm:prSet phldrT="[文字]" custT="1"/>
      <dgm:spPr/>
      <dgm:t>
        <a:bodyPr/>
        <a:lstStyle/>
        <a:p>
          <a:r>
            <a:rPr lang="zh-TW" altLang="en-US" sz="1800" b="1" dirty="0" smtClean="0">
              <a:solidFill>
                <a:schemeClr val="bg1"/>
              </a:solidFill>
            </a:rPr>
            <a:t>不懂得如何完成報告</a:t>
          </a:r>
        </a:p>
      </dgm:t>
    </dgm:pt>
    <dgm:pt modelId="{F1D63669-E3C9-4D76-A7DB-167E8862F87C}" type="parTrans" cxnId="{393DCB87-5C1E-4331-9036-EA0F822C424C}">
      <dgm:prSet custT="1"/>
      <dgm:spPr>
        <a:ln>
          <a:headEnd type="arrow" w="med" len="med"/>
          <a:tailEnd type="none" w="med" len="med"/>
        </a:ln>
      </dgm:spPr>
      <dgm:t>
        <a:bodyPr/>
        <a:lstStyle/>
        <a:p>
          <a:endParaRPr lang="zh-TW" altLang="en-US" sz="1800"/>
        </a:p>
      </dgm:t>
    </dgm:pt>
    <dgm:pt modelId="{88EC7950-14B7-4A14-812F-A733D1F9985A}" type="sibTrans" cxnId="{393DCB87-5C1E-4331-9036-EA0F822C424C}">
      <dgm:prSet/>
      <dgm:spPr/>
      <dgm:t>
        <a:bodyPr/>
        <a:lstStyle/>
        <a:p>
          <a:endParaRPr lang="zh-TW" altLang="en-US" sz="1800"/>
        </a:p>
      </dgm:t>
    </dgm:pt>
    <dgm:pt modelId="{9C861857-89D7-4226-95B3-FB8419CA586F}">
      <dgm:prSet phldrT="[文字]" custT="1"/>
      <dgm:spPr/>
      <dgm:t>
        <a:bodyPr/>
        <a:lstStyle/>
        <a:p>
          <a:r>
            <a:rPr lang="zh-TW" altLang="en-US" sz="1800" b="1" dirty="0" smtClean="0">
              <a:solidFill>
                <a:schemeClr val="bg1"/>
              </a:solidFill>
            </a:rPr>
            <a:t>報告內容欠準確</a:t>
          </a:r>
        </a:p>
      </dgm:t>
    </dgm:pt>
    <dgm:pt modelId="{7DF6797E-51B2-4B9A-8C60-6D58F918073E}" type="parTrans" cxnId="{DEC440AC-5ED4-4C5F-B11E-D7BEA19ADAD4}">
      <dgm:prSet custT="1"/>
      <dgm:spPr>
        <a:ln>
          <a:headEnd type="arrow" w="med" len="med"/>
          <a:tailEnd type="none" w="med" len="med"/>
        </a:ln>
      </dgm:spPr>
      <dgm:t>
        <a:bodyPr/>
        <a:lstStyle/>
        <a:p>
          <a:endParaRPr lang="zh-TW" altLang="en-US" sz="1800"/>
        </a:p>
      </dgm:t>
    </dgm:pt>
    <dgm:pt modelId="{9E4E3B1C-416E-4D09-B79E-2632D4DCF1A5}" type="sibTrans" cxnId="{DEC440AC-5ED4-4C5F-B11E-D7BEA19ADAD4}">
      <dgm:prSet/>
      <dgm:spPr/>
      <dgm:t>
        <a:bodyPr/>
        <a:lstStyle/>
        <a:p>
          <a:endParaRPr lang="zh-TW" altLang="en-US" sz="1800"/>
        </a:p>
      </dgm:t>
    </dgm:pt>
    <dgm:pt modelId="{DA16E689-3A1A-4928-B7EF-79DF5D1A52E1}">
      <dgm:prSet phldrT="[文字]" custT="1"/>
      <dgm:spPr/>
      <dgm:t>
        <a:bodyPr/>
        <a:lstStyle/>
        <a:p>
          <a:r>
            <a:rPr lang="zh-TW" altLang="en-US" sz="1800" b="1" dirty="0" smtClean="0">
              <a:solidFill>
                <a:schemeClr val="bg1"/>
              </a:solidFill>
            </a:rPr>
            <a:t>報告內容欠完整</a:t>
          </a:r>
        </a:p>
      </dgm:t>
    </dgm:pt>
    <dgm:pt modelId="{07E1016D-B169-492F-A4FC-B3771B77A8F1}" type="parTrans" cxnId="{6A7DD996-CE89-40F2-9541-0BE33B3C7DCD}">
      <dgm:prSet custT="1"/>
      <dgm:spPr>
        <a:ln>
          <a:headEnd type="arrow" w="med" len="med"/>
          <a:tailEnd type="none" w="med" len="med"/>
        </a:ln>
      </dgm:spPr>
      <dgm:t>
        <a:bodyPr/>
        <a:lstStyle/>
        <a:p>
          <a:endParaRPr lang="zh-TW" altLang="en-US" sz="1800"/>
        </a:p>
      </dgm:t>
    </dgm:pt>
    <dgm:pt modelId="{5C2EF451-6590-4B65-B70E-5CC0A3B72C28}" type="sibTrans" cxnId="{6A7DD996-CE89-40F2-9541-0BE33B3C7DCD}">
      <dgm:prSet/>
      <dgm:spPr/>
      <dgm:t>
        <a:bodyPr/>
        <a:lstStyle/>
        <a:p>
          <a:endParaRPr lang="zh-TW" altLang="en-US" sz="1800"/>
        </a:p>
      </dgm:t>
    </dgm:pt>
    <dgm:pt modelId="{EC4D3F32-C9B5-43AD-BC0A-E8F4AB733966}">
      <dgm:prSet phldrT="[文字]" custT="1"/>
      <dgm:spPr/>
      <dgm:t>
        <a:bodyPr/>
        <a:lstStyle/>
        <a:p>
          <a:r>
            <a:rPr lang="zh-TW" altLang="en-US" sz="1800" b="1" dirty="0" smtClean="0">
              <a:solidFill>
                <a:schemeClr val="bg1"/>
              </a:solidFill>
            </a:rPr>
            <a:t>組員不清楚分工及進度</a:t>
          </a:r>
        </a:p>
      </dgm:t>
    </dgm:pt>
    <dgm:pt modelId="{3064D8A6-510C-476A-BB5B-CB2A79F87A77}" type="parTrans" cxnId="{6B73793A-24BC-4B47-AEDD-FB016C33FB52}">
      <dgm:prSet custT="1"/>
      <dgm:spPr>
        <a:ln>
          <a:headEnd type="arrow" w="med" len="med"/>
          <a:tailEnd type="none" w="med" len="med"/>
        </a:ln>
      </dgm:spPr>
      <dgm:t>
        <a:bodyPr/>
        <a:lstStyle/>
        <a:p>
          <a:endParaRPr lang="zh-TW" altLang="en-US" sz="1800"/>
        </a:p>
      </dgm:t>
    </dgm:pt>
    <dgm:pt modelId="{8E7B1AAB-88C6-44D1-837D-9F822173AE95}" type="sibTrans" cxnId="{6B73793A-24BC-4B47-AEDD-FB016C33FB52}">
      <dgm:prSet/>
      <dgm:spPr/>
      <dgm:t>
        <a:bodyPr/>
        <a:lstStyle/>
        <a:p>
          <a:endParaRPr lang="zh-TW" altLang="en-US" sz="1800"/>
        </a:p>
      </dgm:t>
    </dgm:pt>
    <dgm:pt modelId="{79C64570-73FE-4C1B-AD66-50A63C1C8390}">
      <dgm:prSet phldrT="[文字]" custT="1"/>
      <dgm:spPr/>
      <dgm:t>
        <a:bodyPr/>
        <a:lstStyle/>
        <a:p>
          <a:r>
            <a:rPr lang="zh-TW" altLang="en-US" sz="1800" b="1" dirty="0" smtClean="0">
              <a:solidFill>
                <a:schemeClr val="bg1"/>
              </a:solidFill>
              <a:latin typeface="+mn-ea"/>
            </a:rPr>
            <a:t>時間不足</a:t>
          </a:r>
          <a:endParaRPr lang="zh-TW" altLang="en-US" sz="1800" b="1" dirty="0" smtClean="0">
            <a:solidFill>
              <a:schemeClr val="bg1"/>
            </a:solidFill>
          </a:endParaRPr>
        </a:p>
      </dgm:t>
    </dgm:pt>
    <dgm:pt modelId="{5E15DFF3-184E-4D54-9483-9AADE2F36C72}" type="parTrans" cxnId="{C69C71C1-664B-4C68-8004-53F6F3BAFBAD}">
      <dgm:prSet custT="1"/>
      <dgm:spPr>
        <a:ln>
          <a:headEnd type="arrow" w="med" len="med"/>
          <a:tailEnd type="none" w="med" len="med"/>
        </a:ln>
      </dgm:spPr>
      <dgm:t>
        <a:bodyPr/>
        <a:lstStyle/>
        <a:p>
          <a:endParaRPr lang="zh-TW" altLang="en-US" sz="1800"/>
        </a:p>
      </dgm:t>
    </dgm:pt>
    <dgm:pt modelId="{0A666F34-54E2-4DDA-9F7A-815CECCFCD62}" type="sibTrans" cxnId="{C69C71C1-664B-4C68-8004-53F6F3BAFBAD}">
      <dgm:prSet/>
      <dgm:spPr/>
      <dgm:t>
        <a:bodyPr/>
        <a:lstStyle/>
        <a:p>
          <a:endParaRPr lang="zh-TW" altLang="en-US" sz="1800"/>
        </a:p>
      </dgm:t>
    </dgm:pt>
    <dgm:pt modelId="{3CCD39A9-DC73-43A1-AFF5-079972029C80}">
      <dgm:prSet phldrT="[文字]" custT="1"/>
      <dgm:spPr/>
      <dgm:t>
        <a:bodyPr/>
        <a:lstStyle/>
        <a:p>
          <a:r>
            <a:rPr lang="zh-TW" altLang="en-US" sz="1800" b="1" dirty="0" smtClean="0">
              <a:solidFill>
                <a:schemeClr val="bg1"/>
              </a:solidFill>
            </a:rPr>
            <a:t>未能及時完成報告</a:t>
          </a:r>
        </a:p>
      </dgm:t>
    </dgm:pt>
    <dgm:pt modelId="{82CE2F0F-3537-4328-91A8-18D9E26031D4}" type="parTrans" cxnId="{D3B642B0-554F-4529-A813-7161BB3DCC04}">
      <dgm:prSet custT="1"/>
      <dgm:spPr>
        <a:ln>
          <a:headEnd type="arrow" w="med" len="med"/>
          <a:tailEnd type="none" w="med" len="med"/>
        </a:ln>
      </dgm:spPr>
      <dgm:t>
        <a:bodyPr/>
        <a:lstStyle/>
        <a:p>
          <a:endParaRPr lang="zh-TW" altLang="en-US" sz="1800"/>
        </a:p>
      </dgm:t>
    </dgm:pt>
    <dgm:pt modelId="{D5FA4F55-26A6-470C-903F-F4FB913AC856}" type="sibTrans" cxnId="{D3B642B0-554F-4529-A813-7161BB3DCC04}">
      <dgm:prSet/>
      <dgm:spPr/>
      <dgm:t>
        <a:bodyPr/>
        <a:lstStyle/>
        <a:p>
          <a:endParaRPr lang="zh-TW" altLang="en-US" sz="1800"/>
        </a:p>
      </dgm:t>
    </dgm:pt>
    <dgm:pt modelId="{8171824C-0B32-4C43-8FD5-34F9887779B8}">
      <dgm:prSet phldrT="[文字]" custT="1"/>
      <dgm:spPr/>
      <dgm:t>
        <a:bodyPr/>
        <a:lstStyle/>
        <a:p>
          <a:r>
            <a:rPr lang="zh-TW" altLang="en-US" sz="1800" b="1" dirty="0" smtClean="0">
              <a:solidFill>
                <a:schemeClr val="bg1"/>
              </a:solidFill>
            </a:rPr>
            <a:t>分配較少</a:t>
          </a:r>
          <a:r>
            <a:rPr lang="en-US" altLang="zh-TW" sz="1800" b="1" dirty="0" smtClean="0">
              <a:solidFill>
                <a:schemeClr val="bg1"/>
              </a:solidFill>
            </a:rPr>
            <a:t/>
          </a:r>
          <a:br>
            <a:rPr lang="en-US" altLang="zh-TW" sz="1800" b="1" dirty="0" smtClean="0">
              <a:solidFill>
                <a:schemeClr val="bg1"/>
              </a:solidFill>
            </a:rPr>
          </a:br>
          <a:r>
            <a:rPr lang="zh-TW" altLang="en-US" sz="1800" b="1" dirty="0" smtClean="0">
              <a:solidFill>
                <a:schemeClr val="bg1"/>
              </a:solidFill>
            </a:rPr>
            <a:t>時間於完成報告</a:t>
          </a:r>
        </a:p>
      </dgm:t>
    </dgm:pt>
    <dgm:pt modelId="{61396055-E56F-4D18-97ED-813C191D5C55}" type="parTrans" cxnId="{5F54847F-4067-46CB-8724-13000AD2EF62}">
      <dgm:prSet custT="1"/>
      <dgm:spPr>
        <a:ln>
          <a:headEnd type="arrow" w="med" len="med"/>
          <a:tailEnd type="none" w="med" len="med"/>
        </a:ln>
      </dgm:spPr>
      <dgm:t>
        <a:bodyPr/>
        <a:lstStyle/>
        <a:p>
          <a:endParaRPr lang="zh-TW" altLang="en-US" sz="1800"/>
        </a:p>
      </dgm:t>
    </dgm:pt>
    <dgm:pt modelId="{6C9D34E5-2CB6-4FF8-BCEC-DA2A91508AF9}" type="sibTrans" cxnId="{5F54847F-4067-46CB-8724-13000AD2EF62}">
      <dgm:prSet/>
      <dgm:spPr/>
      <dgm:t>
        <a:bodyPr/>
        <a:lstStyle/>
        <a:p>
          <a:endParaRPr lang="zh-TW" altLang="en-US" sz="1800"/>
        </a:p>
      </dgm:t>
    </dgm:pt>
    <dgm:pt modelId="{068785C3-7DEE-498C-AC04-85B878A07CE6}">
      <dgm:prSet phldrT="[文字]" custT="1"/>
      <dgm:spPr/>
      <dgm:t>
        <a:bodyPr/>
        <a:lstStyle/>
        <a:p>
          <a:endParaRPr lang="zh-TW" altLang="en-US" sz="1800" b="1" dirty="0" smtClean="0">
            <a:solidFill>
              <a:schemeClr val="bg1"/>
            </a:solidFill>
          </a:endParaRPr>
        </a:p>
      </dgm:t>
    </dgm:pt>
    <dgm:pt modelId="{43690A87-A63A-4E27-89E6-92E3155C4176}" type="parTrans" cxnId="{94D415B3-B226-465D-8208-3387C89B1B32}">
      <dgm:prSet custT="1"/>
      <dgm:spPr>
        <a:ln>
          <a:headEnd type="arrow" w="med" len="med"/>
          <a:tailEnd type="none" w="med" len="med"/>
        </a:ln>
      </dgm:spPr>
      <dgm:t>
        <a:bodyPr/>
        <a:lstStyle/>
        <a:p>
          <a:endParaRPr lang="zh-TW" altLang="en-US" sz="1800"/>
        </a:p>
      </dgm:t>
    </dgm:pt>
    <dgm:pt modelId="{AD055D32-5C76-42A1-8CAC-3A5EA923BF2F}" type="sibTrans" cxnId="{94D415B3-B226-465D-8208-3387C89B1B32}">
      <dgm:prSet/>
      <dgm:spPr/>
      <dgm:t>
        <a:bodyPr/>
        <a:lstStyle/>
        <a:p>
          <a:endParaRPr lang="zh-TW" altLang="en-US" sz="1800"/>
        </a:p>
      </dgm:t>
    </dgm:pt>
    <dgm:pt modelId="{F03202A7-D209-4AF4-AEF9-B39AE73F5885}">
      <dgm:prSet phldrT="[文字]" custT="1"/>
      <dgm:spPr>
        <a:solidFill>
          <a:schemeClr val="accent1">
            <a:lumMod val="60000"/>
            <a:lumOff val="40000"/>
          </a:schemeClr>
        </a:solidFill>
      </dgm:spPr>
      <dgm:t>
        <a:bodyPr/>
        <a:lstStyle/>
        <a:p>
          <a:r>
            <a:rPr lang="zh-TW" altLang="en-US" sz="1800" b="1" dirty="0" smtClean="0">
              <a:solidFill>
                <a:schemeClr val="bg1"/>
              </a:solidFill>
            </a:rPr>
            <a:t>題目因素</a:t>
          </a:r>
        </a:p>
      </dgm:t>
    </dgm:pt>
    <dgm:pt modelId="{6E281FFF-E0A7-419F-823C-788CBFE936A1}" type="parTrans" cxnId="{688B2BF1-D873-4F59-91E9-DD1082B275C1}">
      <dgm:prSet/>
      <dgm:spPr>
        <a:ln>
          <a:headEnd type="arrow" w="med" len="med"/>
          <a:tailEnd type="none" w="med" len="med"/>
        </a:ln>
      </dgm:spPr>
      <dgm:t>
        <a:bodyPr/>
        <a:lstStyle/>
        <a:p>
          <a:endParaRPr lang="zh-TW" altLang="en-US"/>
        </a:p>
      </dgm:t>
    </dgm:pt>
    <dgm:pt modelId="{B07A58D6-D346-4384-AE31-B6621B631C1A}" type="sibTrans" cxnId="{688B2BF1-D873-4F59-91E9-DD1082B275C1}">
      <dgm:prSet/>
      <dgm:spPr/>
      <dgm:t>
        <a:bodyPr/>
        <a:lstStyle/>
        <a:p>
          <a:endParaRPr lang="zh-TW" altLang="en-US"/>
        </a:p>
      </dgm:t>
    </dgm:pt>
    <dgm:pt modelId="{B84E31B0-F2D9-450E-B370-36B42BE80DD1}">
      <dgm:prSet phldrT="[文字]" custT="1"/>
      <dgm:spPr>
        <a:solidFill>
          <a:schemeClr val="accent1">
            <a:lumMod val="60000"/>
            <a:lumOff val="40000"/>
          </a:schemeClr>
        </a:solidFill>
      </dgm:spPr>
      <dgm:t>
        <a:bodyPr/>
        <a:lstStyle/>
        <a:p>
          <a:r>
            <a:rPr lang="zh-TW" altLang="en-US" sz="1800" b="1" dirty="0" smtClean="0">
              <a:solidFill>
                <a:schemeClr val="bg1"/>
              </a:solidFill>
            </a:rPr>
            <a:t>組員因素</a:t>
          </a:r>
        </a:p>
      </dgm:t>
    </dgm:pt>
    <dgm:pt modelId="{7246CFB0-675E-48C4-AAD8-FE3E38A41130}" type="parTrans" cxnId="{0270B729-863D-4140-9182-DFEAD1859318}">
      <dgm:prSet/>
      <dgm:spPr>
        <a:ln>
          <a:headEnd type="arrow" w="med" len="med"/>
          <a:tailEnd type="none" w="med" len="med"/>
        </a:ln>
      </dgm:spPr>
      <dgm:t>
        <a:bodyPr/>
        <a:lstStyle/>
        <a:p>
          <a:endParaRPr lang="zh-TW" altLang="en-US"/>
        </a:p>
      </dgm:t>
    </dgm:pt>
    <dgm:pt modelId="{3A07A489-FA7F-4B1D-B50E-00DCF1CE254A}" type="sibTrans" cxnId="{0270B729-863D-4140-9182-DFEAD1859318}">
      <dgm:prSet/>
      <dgm:spPr/>
      <dgm:t>
        <a:bodyPr/>
        <a:lstStyle/>
        <a:p>
          <a:endParaRPr lang="zh-TW" altLang="en-US"/>
        </a:p>
      </dgm:t>
    </dgm:pt>
    <dgm:pt modelId="{6ABE91C4-29DA-4714-8DFE-49E780E1EA7C}">
      <dgm:prSet phldrT="[文字]" custT="1"/>
      <dgm:spPr/>
      <dgm:t>
        <a:bodyPr/>
        <a:lstStyle/>
        <a:p>
          <a:endParaRPr lang="zh-TW" altLang="en-US" sz="1800" b="1" dirty="0" smtClean="0">
            <a:solidFill>
              <a:schemeClr val="bg1"/>
            </a:solidFill>
          </a:endParaRPr>
        </a:p>
      </dgm:t>
    </dgm:pt>
    <dgm:pt modelId="{F023989B-C78B-49D8-B8B0-B31A8DCCE306}" type="parTrans" cxnId="{0E3D65D9-7BE0-4525-BB20-9CC0AD031968}">
      <dgm:prSet/>
      <dgm:spPr>
        <a:ln>
          <a:headEnd type="arrow" w="med" len="med"/>
          <a:tailEnd type="none" w="med" len="med"/>
        </a:ln>
      </dgm:spPr>
      <dgm:t>
        <a:bodyPr/>
        <a:lstStyle/>
        <a:p>
          <a:endParaRPr lang="zh-TW" altLang="en-US"/>
        </a:p>
      </dgm:t>
    </dgm:pt>
    <dgm:pt modelId="{7E2FF11E-DB66-4AD3-ACF9-FA6551594BFD}" type="sibTrans" cxnId="{0E3D65D9-7BE0-4525-BB20-9CC0AD031968}">
      <dgm:prSet/>
      <dgm:spPr/>
      <dgm:t>
        <a:bodyPr/>
        <a:lstStyle/>
        <a:p>
          <a:endParaRPr lang="zh-TW" altLang="en-US"/>
        </a:p>
      </dgm:t>
    </dgm:pt>
    <dgm:pt modelId="{3E9452F0-7FF0-435C-B59C-3E3555ED67FA}">
      <dgm:prSet phldrT="[文字]" custT="1"/>
      <dgm:spPr>
        <a:solidFill>
          <a:schemeClr val="accent1">
            <a:lumMod val="60000"/>
            <a:lumOff val="40000"/>
          </a:schemeClr>
        </a:solidFill>
      </dgm:spPr>
      <dgm:t>
        <a:bodyPr/>
        <a:lstStyle/>
        <a:p>
          <a:r>
            <a:rPr lang="zh-TW" altLang="en-US" sz="1800" b="1" dirty="0" smtClean="0">
              <a:solidFill>
                <a:schemeClr val="bg1"/>
              </a:solidFill>
            </a:rPr>
            <a:t>時間因素</a:t>
          </a:r>
        </a:p>
      </dgm:t>
    </dgm:pt>
    <dgm:pt modelId="{FB673913-7AF3-4A68-9BE9-3D62AD0B895C}" type="parTrans" cxnId="{D43C142F-7BC0-40FA-BEB4-FC50CBD848AB}">
      <dgm:prSet/>
      <dgm:spPr>
        <a:ln>
          <a:headEnd type="arrow" w="med" len="med"/>
          <a:tailEnd type="none" w="med" len="med"/>
        </a:ln>
      </dgm:spPr>
      <dgm:t>
        <a:bodyPr/>
        <a:lstStyle/>
        <a:p>
          <a:endParaRPr lang="zh-TW" altLang="en-US"/>
        </a:p>
      </dgm:t>
    </dgm:pt>
    <dgm:pt modelId="{B87D490F-C348-4649-9710-97DC8B1EC55C}" type="sibTrans" cxnId="{D43C142F-7BC0-40FA-BEB4-FC50CBD848AB}">
      <dgm:prSet/>
      <dgm:spPr/>
      <dgm:t>
        <a:bodyPr/>
        <a:lstStyle/>
        <a:p>
          <a:endParaRPr lang="zh-TW" altLang="en-US"/>
        </a:p>
      </dgm:t>
    </dgm:pt>
    <dgm:pt modelId="{29041ED3-42EA-4CE2-81FE-F5E0DF3779E3}" type="pres">
      <dgm:prSet presAssocID="{312F58D5-A9F3-43A6-9143-22B62C3387F8}" presName="diagram" presStyleCnt="0">
        <dgm:presLayoutVars>
          <dgm:chPref val="1"/>
          <dgm:dir val="rev"/>
          <dgm:animOne val="branch"/>
          <dgm:animLvl val="lvl"/>
          <dgm:resizeHandles val="exact"/>
        </dgm:presLayoutVars>
      </dgm:prSet>
      <dgm:spPr/>
      <dgm:t>
        <a:bodyPr/>
        <a:lstStyle/>
        <a:p>
          <a:endParaRPr lang="zh-TW" altLang="en-US"/>
        </a:p>
      </dgm:t>
    </dgm:pt>
    <dgm:pt modelId="{D6904CC6-A7AC-4619-B585-D252E4DCB848}" type="pres">
      <dgm:prSet presAssocID="{AD02F610-0F01-40E5-B034-8CD769BFB054}" presName="root1" presStyleCnt="0"/>
      <dgm:spPr/>
    </dgm:pt>
    <dgm:pt modelId="{253C1407-9772-4D8F-A577-E10E128A310A}" type="pres">
      <dgm:prSet presAssocID="{AD02F610-0F01-40E5-B034-8CD769BFB054}" presName="LevelOneTextNode" presStyleLbl="node0" presStyleIdx="0" presStyleCnt="1">
        <dgm:presLayoutVars>
          <dgm:chPref val="3"/>
        </dgm:presLayoutVars>
      </dgm:prSet>
      <dgm:spPr/>
      <dgm:t>
        <a:bodyPr/>
        <a:lstStyle/>
        <a:p>
          <a:endParaRPr lang="zh-TW" altLang="en-US"/>
        </a:p>
      </dgm:t>
    </dgm:pt>
    <dgm:pt modelId="{83C11B1B-88F0-4B36-8644-AD5B0DC8E461}" type="pres">
      <dgm:prSet presAssocID="{AD02F610-0F01-40E5-B034-8CD769BFB054}" presName="level2hierChild" presStyleCnt="0"/>
      <dgm:spPr/>
    </dgm:pt>
    <dgm:pt modelId="{BBD4B4EE-DB57-412E-9198-4FA9D2D28EC9}" type="pres">
      <dgm:prSet presAssocID="{07E1016D-B169-492F-A4FC-B3771B77A8F1}" presName="conn2-1" presStyleLbl="parChTrans1D2" presStyleIdx="0" presStyleCnt="2"/>
      <dgm:spPr/>
      <dgm:t>
        <a:bodyPr/>
        <a:lstStyle/>
        <a:p>
          <a:endParaRPr lang="zh-TW" altLang="en-US"/>
        </a:p>
      </dgm:t>
    </dgm:pt>
    <dgm:pt modelId="{C0060065-8F55-45FF-925E-73548F5B6B67}" type="pres">
      <dgm:prSet presAssocID="{07E1016D-B169-492F-A4FC-B3771B77A8F1}" presName="connTx" presStyleLbl="parChTrans1D2" presStyleIdx="0" presStyleCnt="2"/>
      <dgm:spPr/>
      <dgm:t>
        <a:bodyPr/>
        <a:lstStyle/>
        <a:p>
          <a:endParaRPr lang="zh-TW" altLang="en-US"/>
        </a:p>
      </dgm:t>
    </dgm:pt>
    <dgm:pt modelId="{6F9B9C51-75E4-4D8B-8D2F-3FDC477256DE}" type="pres">
      <dgm:prSet presAssocID="{DA16E689-3A1A-4928-B7EF-79DF5D1A52E1}" presName="root2" presStyleCnt="0"/>
      <dgm:spPr/>
    </dgm:pt>
    <dgm:pt modelId="{61B93DA3-A31E-4F6F-BCA5-3F5EC7CA5BF5}" type="pres">
      <dgm:prSet presAssocID="{DA16E689-3A1A-4928-B7EF-79DF5D1A52E1}" presName="LevelTwoTextNode" presStyleLbl="node2" presStyleIdx="0" presStyleCnt="2">
        <dgm:presLayoutVars>
          <dgm:chPref val="3"/>
        </dgm:presLayoutVars>
      </dgm:prSet>
      <dgm:spPr/>
      <dgm:t>
        <a:bodyPr/>
        <a:lstStyle/>
        <a:p>
          <a:endParaRPr lang="zh-TW" altLang="en-US"/>
        </a:p>
      </dgm:t>
    </dgm:pt>
    <dgm:pt modelId="{88E1A23D-DBEB-4A87-9335-9BC1003FBECE}" type="pres">
      <dgm:prSet presAssocID="{DA16E689-3A1A-4928-B7EF-79DF5D1A52E1}" presName="level3hierChild" presStyleCnt="0"/>
      <dgm:spPr/>
    </dgm:pt>
    <dgm:pt modelId="{9C1A9F0F-37E2-4169-9BD2-522D62E46BD0}" type="pres">
      <dgm:prSet presAssocID="{82CE2F0F-3537-4328-91A8-18D9E26031D4}" presName="conn2-1" presStyleLbl="parChTrans1D3" presStyleIdx="0" presStyleCnt="4"/>
      <dgm:spPr/>
      <dgm:t>
        <a:bodyPr/>
        <a:lstStyle/>
        <a:p>
          <a:endParaRPr lang="zh-TW" altLang="en-US"/>
        </a:p>
      </dgm:t>
    </dgm:pt>
    <dgm:pt modelId="{6F822B5A-7B24-4701-AF58-EB12E0D83765}" type="pres">
      <dgm:prSet presAssocID="{82CE2F0F-3537-4328-91A8-18D9E26031D4}" presName="connTx" presStyleLbl="parChTrans1D3" presStyleIdx="0" presStyleCnt="4"/>
      <dgm:spPr/>
      <dgm:t>
        <a:bodyPr/>
        <a:lstStyle/>
        <a:p>
          <a:endParaRPr lang="zh-TW" altLang="en-US"/>
        </a:p>
      </dgm:t>
    </dgm:pt>
    <dgm:pt modelId="{52A29FB9-BE76-4B95-A56A-C51DA1D259AA}" type="pres">
      <dgm:prSet presAssocID="{3CCD39A9-DC73-43A1-AFF5-079972029C80}" presName="root2" presStyleCnt="0"/>
      <dgm:spPr/>
    </dgm:pt>
    <dgm:pt modelId="{5482919A-2302-4A9A-BF45-377117E5DE05}" type="pres">
      <dgm:prSet presAssocID="{3CCD39A9-DC73-43A1-AFF5-079972029C80}" presName="LevelTwoTextNode" presStyleLbl="node3" presStyleIdx="0" presStyleCnt="4">
        <dgm:presLayoutVars>
          <dgm:chPref val="3"/>
        </dgm:presLayoutVars>
      </dgm:prSet>
      <dgm:spPr/>
      <dgm:t>
        <a:bodyPr/>
        <a:lstStyle/>
        <a:p>
          <a:endParaRPr lang="zh-TW" altLang="en-US"/>
        </a:p>
      </dgm:t>
    </dgm:pt>
    <dgm:pt modelId="{63C0DE1F-2340-49DF-B2F9-A365D894A56E}" type="pres">
      <dgm:prSet presAssocID="{3CCD39A9-DC73-43A1-AFF5-079972029C80}" presName="level3hierChild" presStyleCnt="0"/>
      <dgm:spPr/>
    </dgm:pt>
    <dgm:pt modelId="{92A2D843-1FFA-4801-AF66-FD619516414F}" type="pres">
      <dgm:prSet presAssocID="{5E15DFF3-184E-4D54-9483-9AADE2F36C72}" presName="conn2-1" presStyleLbl="parChTrans1D4" presStyleIdx="0" presStyleCnt="9"/>
      <dgm:spPr/>
      <dgm:t>
        <a:bodyPr/>
        <a:lstStyle/>
        <a:p>
          <a:endParaRPr lang="zh-TW" altLang="en-US"/>
        </a:p>
      </dgm:t>
    </dgm:pt>
    <dgm:pt modelId="{77A4B3DC-94EB-4CAE-AC9E-1FD331974A34}" type="pres">
      <dgm:prSet presAssocID="{5E15DFF3-184E-4D54-9483-9AADE2F36C72}" presName="connTx" presStyleLbl="parChTrans1D4" presStyleIdx="0" presStyleCnt="9"/>
      <dgm:spPr/>
      <dgm:t>
        <a:bodyPr/>
        <a:lstStyle/>
        <a:p>
          <a:endParaRPr lang="zh-TW" altLang="en-US"/>
        </a:p>
      </dgm:t>
    </dgm:pt>
    <dgm:pt modelId="{EF119010-6D04-45B8-BA58-E3C063F4E283}" type="pres">
      <dgm:prSet presAssocID="{79C64570-73FE-4C1B-AD66-50A63C1C8390}" presName="root2" presStyleCnt="0"/>
      <dgm:spPr/>
    </dgm:pt>
    <dgm:pt modelId="{FF6A3D26-694E-4FBE-9331-687AC7B0D427}" type="pres">
      <dgm:prSet presAssocID="{79C64570-73FE-4C1B-AD66-50A63C1C8390}" presName="LevelTwoTextNode" presStyleLbl="node4" presStyleIdx="0" presStyleCnt="9">
        <dgm:presLayoutVars>
          <dgm:chPref val="3"/>
        </dgm:presLayoutVars>
      </dgm:prSet>
      <dgm:spPr/>
      <dgm:t>
        <a:bodyPr/>
        <a:lstStyle/>
        <a:p>
          <a:endParaRPr lang="zh-TW" altLang="en-US"/>
        </a:p>
      </dgm:t>
    </dgm:pt>
    <dgm:pt modelId="{24AD3436-A7EA-424A-B51C-8E0AB9B7F972}" type="pres">
      <dgm:prSet presAssocID="{79C64570-73FE-4C1B-AD66-50A63C1C8390}" presName="level3hierChild" presStyleCnt="0"/>
      <dgm:spPr/>
    </dgm:pt>
    <dgm:pt modelId="{56F96367-743E-4A25-96F0-F5CC6CC6073F}" type="pres">
      <dgm:prSet presAssocID="{FB673913-7AF3-4A68-9BE9-3D62AD0B895C}" presName="conn2-1" presStyleLbl="parChTrans1D4" presStyleIdx="1" presStyleCnt="9"/>
      <dgm:spPr/>
      <dgm:t>
        <a:bodyPr/>
        <a:lstStyle/>
        <a:p>
          <a:endParaRPr lang="zh-TW" altLang="en-US"/>
        </a:p>
      </dgm:t>
    </dgm:pt>
    <dgm:pt modelId="{D20C978F-B70E-4BBB-B80B-60FCDD32B2E1}" type="pres">
      <dgm:prSet presAssocID="{FB673913-7AF3-4A68-9BE9-3D62AD0B895C}" presName="connTx" presStyleLbl="parChTrans1D4" presStyleIdx="1" presStyleCnt="9"/>
      <dgm:spPr/>
      <dgm:t>
        <a:bodyPr/>
        <a:lstStyle/>
        <a:p>
          <a:endParaRPr lang="zh-TW" altLang="en-US"/>
        </a:p>
      </dgm:t>
    </dgm:pt>
    <dgm:pt modelId="{59F61BF3-97F1-4810-B0C6-09FA103774C4}" type="pres">
      <dgm:prSet presAssocID="{3E9452F0-7FF0-435C-B59C-3E3555ED67FA}" presName="root2" presStyleCnt="0"/>
      <dgm:spPr/>
    </dgm:pt>
    <dgm:pt modelId="{BC8B44AD-F328-4E3F-92B8-6687FA5483C1}" type="pres">
      <dgm:prSet presAssocID="{3E9452F0-7FF0-435C-B59C-3E3555ED67FA}" presName="LevelTwoTextNode" presStyleLbl="node4" presStyleIdx="1" presStyleCnt="9">
        <dgm:presLayoutVars>
          <dgm:chPref val="3"/>
        </dgm:presLayoutVars>
      </dgm:prSet>
      <dgm:spPr/>
      <dgm:t>
        <a:bodyPr/>
        <a:lstStyle/>
        <a:p>
          <a:endParaRPr lang="zh-TW" altLang="en-US"/>
        </a:p>
      </dgm:t>
    </dgm:pt>
    <dgm:pt modelId="{1BD9AA16-30D3-49D9-9A60-6C4609680A1A}" type="pres">
      <dgm:prSet presAssocID="{3E9452F0-7FF0-435C-B59C-3E3555ED67FA}" presName="level3hierChild" presStyleCnt="0"/>
      <dgm:spPr/>
    </dgm:pt>
    <dgm:pt modelId="{3704C364-C5AB-41D7-BCBC-2944B3110F5B}" type="pres">
      <dgm:prSet presAssocID="{3064D8A6-510C-476A-BB5B-CB2A79F87A77}" presName="conn2-1" presStyleLbl="parChTrans1D3" presStyleIdx="1" presStyleCnt="4"/>
      <dgm:spPr/>
      <dgm:t>
        <a:bodyPr/>
        <a:lstStyle/>
        <a:p>
          <a:endParaRPr lang="zh-TW" altLang="en-US"/>
        </a:p>
      </dgm:t>
    </dgm:pt>
    <dgm:pt modelId="{E6336484-6F08-43EA-A524-B683ED462C0E}" type="pres">
      <dgm:prSet presAssocID="{3064D8A6-510C-476A-BB5B-CB2A79F87A77}" presName="connTx" presStyleLbl="parChTrans1D3" presStyleIdx="1" presStyleCnt="4"/>
      <dgm:spPr/>
      <dgm:t>
        <a:bodyPr/>
        <a:lstStyle/>
        <a:p>
          <a:endParaRPr lang="zh-TW" altLang="en-US"/>
        </a:p>
      </dgm:t>
    </dgm:pt>
    <dgm:pt modelId="{0737FBC2-B02B-4748-92BC-F33E5C12DD75}" type="pres">
      <dgm:prSet presAssocID="{EC4D3F32-C9B5-43AD-BC0A-E8F4AB733966}" presName="root2" presStyleCnt="0"/>
      <dgm:spPr/>
    </dgm:pt>
    <dgm:pt modelId="{92CF4561-24AA-4CDE-BA86-44B7ECA6BF24}" type="pres">
      <dgm:prSet presAssocID="{EC4D3F32-C9B5-43AD-BC0A-E8F4AB733966}" presName="LevelTwoTextNode" presStyleLbl="node3" presStyleIdx="1" presStyleCnt="4">
        <dgm:presLayoutVars>
          <dgm:chPref val="3"/>
        </dgm:presLayoutVars>
      </dgm:prSet>
      <dgm:spPr/>
      <dgm:t>
        <a:bodyPr/>
        <a:lstStyle/>
        <a:p>
          <a:endParaRPr lang="zh-TW" altLang="en-US"/>
        </a:p>
      </dgm:t>
    </dgm:pt>
    <dgm:pt modelId="{F03F1CBD-9674-42A3-B882-66E63FA91461}" type="pres">
      <dgm:prSet presAssocID="{EC4D3F32-C9B5-43AD-BC0A-E8F4AB733966}" presName="level3hierChild" presStyleCnt="0"/>
      <dgm:spPr/>
    </dgm:pt>
    <dgm:pt modelId="{9A6B2826-5B65-4D65-AD10-310D725A5269}" type="pres">
      <dgm:prSet presAssocID="{F05BDC7A-7673-4F8A-9A23-C414A9CB479C}" presName="conn2-1" presStyleLbl="parChTrans1D4" presStyleIdx="2" presStyleCnt="9"/>
      <dgm:spPr/>
      <dgm:t>
        <a:bodyPr/>
        <a:lstStyle/>
        <a:p>
          <a:endParaRPr lang="zh-TW" altLang="en-US"/>
        </a:p>
      </dgm:t>
    </dgm:pt>
    <dgm:pt modelId="{9972B7F1-F87D-4D1C-88E9-05041C7C9FB4}" type="pres">
      <dgm:prSet presAssocID="{F05BDC7A-7673-4F8A-9A23-C414A9CB479C}" presName="connTx" presStyleLbl="parChTrans1D4" presStyleIdx="2" presStyleCnt="9"/>
      <dgm:spPr/>
      <dgm:t>
        <a:bodyPr/>
        <a:lstStyle/>
        <a:p>
          <a:endParaRPr lang="zh-TW" altLang="en-US"/>
        </a:p>
      </dgm:t>
    </dgm:pt>
    <dgm:pt modelId="{FD8E0C06-4B38-43F0-9C07-E5B10FD7145D}" type="pres">
      <dgm:prSet presAssocID="{631EA78F-338D-410F-B66C-B50FB41077E0}" presName="root2" presStyleCnt="0"/>
      <dgm:spPr/>
    </dgm:pt>
    <dgm:pt modelId="{7C1F40D1-17A1-4D5F-A291-44A50467D9F6}" type="pres">
      <dgm:prSet presAssocID="{631EA78F-338D-410F-B66C-B50FB41077E0}" presName="LevelTwoTextNode" presStyleLbl="node4" presStyleIdx="2" presStyleCnt="9">
        <dgm:presLayoutVars>
          <dgm:chPref val="3"/>
        </dgm:presLayoutVars>
      </dgm:prSet>
      <dgm:spPr/>
      <dgm:t>
        <a:bodyPr/>
        <a:lstStyle/>
        <a:p>
          <a:endParaRPr lang="zh-TW" altLang="en-US"/>
        </a:p>
      </dgm:t>
    </dgm:pt>
    <dgm:pt modelId="{0A6E9D96-CEA5-4D09-A9BF-37A49D8E5BC2}" type="pres">
      <dgm:prSet presAssocID="{631EA78F-338D-410F-B66C-B50FB41077E0}" presName="level3hierChild" presStyleCnt="0"/>
      <dgm:spPr/>
    </dgm:pt>
    <dgm:pt modelId="{CAA49682-C91B-4FF3-A0A5-6B5F14DE7130}" type="pres">
      <dgm:prSet presAssocID="{F5233EF7-569D-4143-9D3E-E67772168383}" presName="conn2-1" presStyleLbl="parChTrans1D4" presStyleIdx="3" presStyleCnt="9"/>
      <dgm:spPr/>
      <dgm:t>
        <a:bodyPr/>
        <a:lstStyle/>
        <a:p>
          <a:endParaRPr lang="zh-TW" altLang="en-US"/>
        </a:p>
      </dgm:t>
    </dgm:pt>
    <dgm:pt modelId="{AA98FDEA-797C-4178-9B50-2DA68E7A643A}" type="pres">
      <dgm:prSet presAssocID="{F5233EF7-569D-4143-9D3E-E67772168383}" presName="connTx" presStyleLbl="parChTrans1D4" presStyleIdx="3" presStyleCnt="9"/>
      <dgm:spPr/>
      <dgm:t>
        <a:bodyPr/>
        <a:lstStyle/>
        <a:p>
          <a:endParaRPr lang="zh-TW" altLang="en-US"/>
        </a:p>
      </dgm:t>
    </dgm:pt>
    <dgm:pt modelId="{D05A7C73-7C40-445D-B35F-7EB078DB7674}" type="pres">
      <dgm:prSet presAssocID="{E85ECA0D-141A-47E4-BF83-421203DE796D}" presName="root2" presStyleCnt="0"/>
      <dgm:spPr/>
    </dgm:pt>
    <dgm:pt modelId="{208BDC6E-7927-4C02-A3E8-6AAE705A40DF}" type="pres">
      <dgm:prSet presAssocID="{E85ECA0D-141A-47E4-BF83-421203DE796D}" presName="LevelTwoTextNode" presStyleLbl="node4" presStyleIdx="3" presStyleCnt="9" custScaleX="122662" custScaleY="166039" custLinFactNeighborX="2541" custLinFactNeighborY="1693">
        <dgm:presLayoutVars>
          <dgm:chPref val="3"/>
        </dgm:presLayoutVars>
      </dgm:prSet>
      <dgm:spPr/>
      <dgm:t>
        <a:bodyPr/>
        <a:lstStyle/>
        <a:p>
          <a:endParaRPr lang="zh-TW" altLang="en-US"/>
        </a:p>
      </dgm:t>
    </dgm:pt>
    <dgm:pt modelId="{7D7672B6-0923-4C73-B620-2AB0B02942F3}" type="pres">
      <dgm:prSet presAssocID="{E85ECA0D-141A-47E4-BF83-421203DE796D}" presName="level3hierChild" presStyleCnt="0"/>
      <dgm:spPr/>
    </dgm:pt>
    <dgm:pt modelId="{D5826237-6484-448A-B31E-F83B287F03E8}" type="pres">
      <dgm:prSet presAssocID="{F023989B-C78B-49D8-B8B0-B31A8DCCE306}" presName="conn2-1" presStyleLbl="parChTrans1D4" presStyleIdx="4" presStyleCnt="9"/>
      <dgm:spPr/>
      <dgm:t>
        <a:bodyPr/>
        <a:lstStyle/>
        <a:p>
          <a:endParaRPr lang="zh-TW" altLang="en-US"/>
        </a:p>
      </dgm:t>
    </dgm:pt>
    <dgm:pt modelId="{41108022-8692-4146-85C8-34EC74E901BD}" type="pres">
      <dgm:prSet presAssocID="{F023989B-C78B-49D8-B8B0-B31A8DCCE306}" presName="connTx" presStyleLbl="parChTrans1D4" presStyleIdx="4" presStyleCnt="9"/>
      <dgm:spPr/>
      <dgm:t>
        <a:bodyPr/>
        <a:lstStyle/>
        <a:p>
          <a:endParaRPr lang="zh-TW" altLang="en-US"/>
        </a:p>
      </dgm:t>
    </dgm:pt>
    <dgm:pt modelId="{D37B11C1-1D59-45AE-AA05-ED29799DB4A9}" type="pres">
      <dgm:prSet presAssocID="{6ABE91C4-29DA-4714-8DFE-49E780E1EA7C}" presName="root2" presStyleCnt="0"/>
      <dgm:spPr/>
    </dgm:pt>
    <dgm:pt modelId="{EFEA2A84-4A43-4C01-9EAF-FEB5A9F8A49B}" type="pres">
      <dgm:prSet presAssocID="{6ABE91C4-29DA-4714-8DFE-49E780E1EA7C}" presName="LevelTwoTextNode" presStyleLbl="node4" presStyleIdx="4" presStyleCnt="9" custLinFactNeighborX="0" custLinFactNeighborY="64249">
        <dgm:presLayoutVars>
          <dgm:chPref val="3"/>
        </dgm:presLayoutVars>
      </dgm:prSet>
      <dgm:spPr/>
      <dgm:t>
        <a:bodyPr/>
        <a:lstStyle/>
        <a:p>
          <a:endParaRPr lang="zh-TW" altLang="en-US"/>
        </a:p>
      </dgm:t>
    </dgm:pt>
    <dgm:pt modelId="{48AF901B-1705-44FC-A6E4-78BC1344F65D}" type="pres">
      <dgm:prSet presAssocID="{6ABE91C4-29DA-4714-8DFE-49E780E1EA7C}" presName="level3hierChild" presStyleCnt="0"/>
      <dgm:spPr/>
    </dgm:pt>
    <dgm:pt modelId="{18948260-0963-4C6E-8BC7-D355B2551605}" type="pres">
      <dgm:prSet presAssocID="{61396055-E56F-4D18-97ED-813C191D5C55}" presName="conn2-1" presStyleLbl="parChTrans1D3" presStyleIdx="2" presStyleCnt="4"/>
      <dgm:spPr/>
      <dgm:t>
        <a:bodyPr/>
        <a:lstStyle/>
        <a:p>
          <a:endParaRPr lang="zh-TW" altLang="en-US"/>
        </a:p>
      </dgm:t>
    </dgm:pt>
    <dgm:pt modelId="{078EA824-8166-42A9-9A5E-DFF7F2A0D931}" type="pres">
      <dgm:prSet presAssocID="{61396055-E56F-4D18-97ED-813C191D5C55}" presName="connTx" presStyleLbl="parChTrans1D3" presStyleIdx="2" presStyleCnt="4"/>
      <dgm:spPr/>
      <dgm:t>
        <a:bodyPr/>
        <a:lstStyle/>
        <a:p>
          <a:endParaRPr lang="zh-TW" altLang="en-US"/>
        </a:p>
      </dgm:t>
    </dgm:pt>
    <dgm:pt modelId="{14A1BF6C-F30F-4925-B759-BD7765B20F0E}" type="pres">
      <dgm:prSet presAssocID="{8171824C-0B32-4C43-8FD5-34F9887779B8}" presName="root2" presStyleCnt="0"/>
      <dgm:spPr/>
    </dgm:pt>
    <dgm:pt modelId="{41B18780-0C08-430C-B728-E7A73EAF1626}" type="pres">
      <dgm:prSet presAssocID="{8171824C-0B32-4C43-8FD5-34F9887779B8}" presName="LevelTwoTextNode" presStyleLbl="node3" presStyleIdx="2" presStyleCnt="4" custScaleY="155943">
        <dgm:presLayoutVars>
          <dgm:chPref val="3"/>
        </dgm:presLayoutVars>
      </dgm:prSet>
      <dgm:spPr/>
      <dgm:t>
        <a:bodyPr/>
        <a:lstStyle/>
        <a:p>
          <a:endParaRPr lang="zh-TW" altLang="en-US"/>
        </a:p>
      </dgm:t>
    </dgm:pt>
    <dgm:pt modelId="{BE36D042-C4E0-4A25-920A-516A516C2F3D}" type="pres">
      <dgm:prSet presAssocID="{8171824C-0B32-4C43-8FD5-34F9887779B8}" presName="level3hierChild" presStyleCnt="0"/>
      <dgm:spPr/>
    </dgm:pt>
    <dgm:pt modelId="{5B53035F-E92D-411E-A2A1-80E3B62B2C5D}" type="pres">
      <dgm:prSet presAssocID="{43690A87-A63A-4E27-89E6-92E3155C4176}" presName="conn2-1" presStyleLbl="parChTrans1D4" presStyleIdx="5" presStyleCnt="9"/>
      <dgm:spPr/>
      <dgm:t>
        <a:bodyPr/>
        <a:lstStyle/>
        <a:p>
          <a:endParaRPr lang="zh-TW" altLang="en-US"/>
        </a:p>
      </dgm:t>
    </dgm:pt>
    <dgm:pt modelId="{5EC7A71A-47DD-4290-B369-2DFACCFF38B9}" type="pres">
      <dgm:prSet presAssocID="{43690A87-A63A-4E27-89E6-92E3155C4176}" presName="connTx" presStyleLbl="parChTrans1D4" presStyleIdx="5" presStyleCnt="9"/>
      <dgm:spPr/>
      <dgm:t>
        <a:bodyPr/>
        <a:lstStyle/>
        <a:p>
          <a:endParaRPr lang="zh-TW" altLang="en-US"/>
        </a:p>
      </dgm:t>
    </dgm:pt>
    <dgm:pt modelId="{81E0F7B1-C900-477F-9557-EC5ED90DB871}" type="pres">
      <dgm:prSet presAssocID="{068785C3-7DEE-498C-AC04-85B878A07CE6}" presName="root2" presStyleCnt="0"/>
      <dgm:spPr/>
    </dgm:pt>
    <dgm:pt modelId="{1E0D264A-C9F2-47CF-A11E-E87694CC7ED2}" type="pres">
      <dgm:prSet presAssocID="{068785C3-7DEE-498C-AC04-85B878A07CE6}" presName="LevelTwoTextNode" presStyleLbl="node4" presStyleIdx="5" presStyleCnt="9" custScaleX="123142" custScaleY="150467">
        <dgm:presLayoutVars>
          <dgm:chPref val="3"/>
        </dgm:presLayoutVars>
      </dgm:prSet>
      <dgm:spPr/>
      <dgm:t>
        <a:bodyPr/>
        <a:lstStyle/>
        <a:p>
          <a:endParaRPr lang="zh-TW" altLang="en-US"/>
        </a:p>
      </dgm:t>
    </dgm:pt>
    <dgm:pt modelId="{F0218187-BAE8-43EC-B213-DDD30F191735}" type="pres">
      <dgm:prSet presAssocID="{068785C3-7DEE-498C-AC04-85B878A07CE6}" presName="level3hierChild" presStyleCnt="0"/>
      <dgm:spPr/>
    </dgm:pt>
    <dgm:pt modelId="{6885373A-445D-436E-8708-F8F9C1403E9C}" type="pres">
      <dgm:prSet presAssocID="{7246CFB0-675E-48C4-AAD8-FE3E38A41130}" presName="conn2-1" presStyleLbl="parChTrans1D4" presStyleIdx="6" presStyleCnt="9"/>
      <dgm:spPr/>
      <dgm:t>
        <a:bodyPr/>
        <a:lstStyle/>
        <a:p>
          <a:endParaRPr lang="zh-TW" altLang="en-US"/>
        </a:p>
      </dgm:t>
    </dgm:pt>
    <dgm:pt modelId="{131A303C-BEFD-419F-9ABA-FBB4D311DE96}" type="pres">
      <dgm:prSet presAssocID="{7246CFB0-675E-48C4-AAD8-FE3E38A41130}" presName="connTx" presStyleLbl="parChTrans1D4" presStyleIdx="6" presStyleCnt="9"/>
      <dgm:spPr/>
      <dgm:t>
        <a:bodyPr/>
        <a:lstStyle/>
        <a:p>
          <a:endParaRPr lang="zh-TW" altLang="en-US"/>
        </a:p>
      </dgm:t>
    </dgm:pt>
    <dgm:pt modelId="{06B3EE86-D622-4512-8409-958948C532BC}" type="pres">
      <dgm:prSet presAssocID="{B84E31B0-F2D9-450E-B370-36B42BE80DD1}" presName="root2" presStyleCnt="0"/>
      <dgm:spPr/>
    </dgm:pt>
    <dgm:pt modelId="{D161F8B2-1554-4818-BEB9-9B2D2776B5D8}" type="pres">
      <dgm:prSet presAssocID="{B84E31B0-F2D9-450E-B370-36B42BE80DD1}" presName="LevelTwoTextNode" presStyleLbl="node4" presStyleIdx="6" presStyleCnt="9" custLinFactX="-39229" custLinFactNeighborX="-100000" custLinFactNeighborY="-84201">
        <dgm:presLayoutVars>
          <dgm:chPref val="3"/>
        </dgm:presLayoutVars>
      </dgm:prSet>
      <dgm:spPr/>
      <dgm:t>
        <a:bodyPr/>
        <a:lstStyle/>
        <a:p>
          <a:endParaRPr lang="zh-TW" altLang="en-US"/>
        </a:p>
      </dgm:t>
    </dgm:pt>
    <dgm:pt modelId="{31319F0A-AE32-4E02-92D3-B0ACA9F2CCF1}" type="pres">
      <dgm:prSet presAssocID="{B84E31B0-F2D9-450E-B370-36B42BE80DD1}" presName="level3hierChild" presStyleCnt="0"/>
      <dgm:spPr/>
    </dgm:pt>
    <dgm:pt modelId="{B6FC115A-5B5C-41E6-90EF-E56283E5573F}" type="pres">
      <dgm:prSet presAssocID="{7DF6797E-51B2-4B9A-8C60-6D58F918073E}" presName="conn2-1" presStyleLbl="parChTrans1D2" presStyleIdx="1" presStyleCnt="2"/>
      <dgm:spPr/>
      <dgm:t>
        <a:bodyPr/>
        <a:lstStyle/>
        <a:p>
          <a:endParaRPr lang="zh-TW" altLang="en-US"/>
        </a:p>
      </dgm:t>
    </dgm:pt>
    <dgm:pt modelId="{7A270BE6-8B65-4AF9-8753-612E45476B06}" type="pres">
      <dgm:prSet presAssocID="{7DF6797E-51B2-4B9A-8C60-6D58F918073E}" presName="connTx" presStyleLbl="parChTrans1D2" presStyleIdx="1" presStyleCnt="2"/>
      <dgm:spPr/>
      <dgm:t>
        <a:bodyPr/>
        <a:lstStyle/>
        <a:p>
          <a:endParaRPr lang="zh-TW" altLang="en-US"/>
        </a:p>
      </dgm:t>
    </dgm:pt>
    <dgm:pt modelId="{1747836D-AB1D-4666-AA9D-ADF558250C5C}" type="pres">
      <dgm:prSet presAssocID="{9C861857-89D7-4226-95B3-FB8419CA586F}" presName="root2" presStyleCnt="0"/>
      <dgm:spPr/>
    </dgm:pt>
    <dgm:pt modelId="{2E94AC18-9152-46E6-A23D-07B5358324FD}" type="pres">
      <dgm:prSet presAssocID="{9C861857-89D7-4226-95B3-FB8419CA586F}" presName="LevelTwoTextNode" presStyleLbl="node2" presStyleIdx="1" presStyleCnt="2">
        <dgm:presLayoutVars>
          <dgm:chPref val="3"/>
        </dgm:presLayoutVars>
      </dgm:prSet>
      <dgm:spPr/>
      <dgm:t>
        <a:bodyPr/>
        <a:lstStyle/>
        <a:p>
          <a:endParaRPr lang="zh-TW" altLang="en-US"/>
        </a:p>
      </dgm:t>
    </dgm:pt>
    <dgm:pt modelId="{A05495BC-7D94-428B-B77D-B39A3B7F7AC7}" type="pres">
      <dgm:prSet presAssocID="{9C861857-89D7-4226-95B3-FB8419CA586F}" presName="level3hierChild" presStyleCnt="0"/>
      <dgm:spPr/>
    </dgm:pt>
    <dgm:pt modelId="{D7AFE679-92A2-4BED-B8DD-E7DF4020E55E}" type="pres">
      <dgm:prSet presAssocID="{F1D63669-E3C9-4D76-A7DB-167E8862F87C}" presName="conn2-1" presStyleLbl="parChTrans1D3" presStyleIdx="3" presStyleCnt="4"/>
      <dgm:spPr/>
      <dgm:t>
        <a:bodyPr/>
        <a:lstStyle/>
        <a:p>
          <a:endParaRPr lang="zh-TW" altLang="en-US"/>
        </a:p>
      </dgm:t>
    </dgm:pt>
    <dgm:pt modelId="{42D536F5-DD3D-463E-B961-3E6080792B15}" type="pres">
      <dgm:prSet presAssocID="{F1D63669-E3C9-4D76-A7DB-167E8862F87C}" presName="connTx" presStyleLbl="parChTrans1D3" presStyleIdx="3" presStyleCnt="4"/>
      <dgm:spPr/>
      <dgm:t>
        <a:bodyPr/>
        <a:lstStyle/>
        <a:p>
          <a:endParaRPr lang="zh-TW" altLang="en-US"/>
        </a:p>
      </dgm:t>
    </dgm:pt>
    <dgm:pt modelId="{9E941A71-EEEF-4C5F-829E-DB87A39ADC41}" type="pres">
      <dgm:prSet presAssocID="{D83F9EFA-7F3A-493F-9B97-97FBD4E8BCF1}" presName="root2" presStyleCnt="0"/>
      <dgm:spPr/>
    </dgm:pt>
    <dgm:pt modelId="{587AFB76-1A25-47BF-932A-F41F8657EF24}" type="pres">
      <dgm:prSet presAssocID="{D83F9EFA-7F3A-493F-9B97-97FBD4E8BCF1}" presName="LevelTwoTextNode" presStyleLbl="node3" presStyleIdx="3" presStyleCnt="4">
        <dgm:presLayoutVars>
          <dgm:chPref val="3"/>
        </dgm:presLayoutVars>
      </dgm:prSet>
      <dgm:spPr/>
      <dgm:t>
        <a:bodyPr/>
        <a:lstStyle/>
        <a:p>
          <a:endParaRPr lang="zh-TW" altLang="en-US"/>
        </a:p>
      </dgm:t>
    </dgm:pt>
    <dgm:pt modelId="{3C09A1F1-080F-450B-8870-DA812E8E0FE9}" type="pres">
      <dgm:prSet presAssocID="{D83F9EFA-7F3A-493F-9B97-97FBD4E8BCF1}" presName="level3hierChild" presStyleCnt="0"/>
      <dgm:spPr/>
    </dgm:pt>
    <dgm:pt modelId="{751F0C37-C6EF-49C6-B652-0607D9445201}" type="pres">
      <dgm:prSet presAssocID="{0286231B-F4BA-4888-A383-C7D887CF0859}" presName="conn2-1" presStyleLbl="parChTrans1D4" presStyleIdx="7" presStyleCnt="9"/>
      <dgm:spPr/>
      <dgm:t>
        <a:bodyPr/>
        <a:lstStyle/>
        <a:p>
          <a:endParaRPr lang="zh-TW" altLang="en-US"/>
        </a:p>
      </dgm:t>
    </dgm:pt>
    <dgm:pt modelId="{8B7B5CC6-47A3-43BE-8DA4-C5F6B5886662}" type="pres">
      <dgm:prSet presAssocID="{0286231B-F4BA-4888-A383-C7D887CF0859}" presName="connTx" presStyleLbl="parChTrans1D4" presStyleIdx="7" presStyleCnt="9"/>
      <dgm:spPr/>
      <dgm:t>
        <a:bodyPr/>
        <a:lstStyle/>
        <a:p>
          <a:endParaRPr lang="zh-TW" altLang="en-US"/>
        </a:p>
      </dgm:t>
    </dgm:pt>
    <dgm:pt modelId="{B3A7690F-62DF-458D-B770-B344FA161F0B}" type="pres">
      <dgm:prSet presAssocID="{7AA630FD-27E9-429F-B9F1-5035EDA32561}" presName="root2" presStyleCnt="0"/>
      <dgm:spPr/>
    </dgm:pt>
    <dgm:pt modelId="{B1A30A34-528A-49A9-AFD5-B8E79C096C83}" type="pres">
      <dgm:prSet presAssocID="{7AA630FD-27E9-429F-B9F1-5035EDA32561}" presName="LevelTwoTextNode" presStyleLbl="node4" presStyleIdx="7" presStyleCnt="9">
        <dgm:presLayoutVars>
          <dgm:chPref val="3"/>
        </dgm:presLayoutVars>
      </dgm:prSet>
      <dgm:spPr/>
      <dgm:t>
        <a:bodyPr/>
        <a:lstStyle/>
        <a:p>
          <a:endParaRPr lang="zh-TW" altLang="en-US"/>
        </a:p>
      </dgm:t>
    </dgm:pt>
    <dgm:pt modelId="{308F8E7B-AD4A-4A03-8C9C-41EF8E13A2CE}" type="pres">
      <dgm:prSet presAssocID="{7AA630FD-27E9-429F-B9F1-5035EDA32561}" presName="level3hierChild" presStyleCnt="0"/>
      <dgm:spPr/>
    </dgm:pt>
    <dgm:pt modelId="{48167A4C-493E-4294-95BE-EBE2F5B749DC}" type="pres">
      <dgm:prSet presAssocID="{6E281FFF-E0A7-419F-823C-788CBFE936A1}" presName="conn2-1" presStyleLbl="parChTrans1D4" presStyleIdx="8" presStyleCnt="9"/>
      <dgm:spPr/>
      <dgm:t>
        <a:bodyPr/>
        <a:lstStyle/>
        <a:p>
          <a:endParaRPr lang="zh-TW" altLang="en-US"/>
        </a:p>
      </dgm:t>
    </dgm:pt>
    <dgm:pt modelId="{2CF488F9-8E5F-4893-B4F1-5742BDA2A49A}" type="pres">
      <dgm:prSet presAssocID="{6E281FFF-E0A7-419F-823C-788CBFE936A1}" presName="connTx" presStyleLbl="parChTrans1D4" presStyleIdx="8" presStyleCnt="9"/>
      <dgm:spPr/>
      <dgm:t>
        <a:bodyPr/>
        <a:lstStyle/>
        <a:p>
          <a:endParaRPr lang="zh-TW" altLang="en-US"/>
        </a:p>
      </dgm:t>
    </dgm:pt>
    <dgm:pt modelId="{6E9B6FE0-0BBB-4219-829C-89B9E2051391}" type="pres">
      <dgm:prSet presAssocID="{F03202A7-D209-4AF4-AEF9-B39AE73F5885}" presName="root2" presStyleCnt="0"/>
      <dgm:spPr/>
    </dgm:pt>
    <dgm:pt modelId="{BC5ADB29-B5B9-450F-867E-BCCE56E7C056}" type="pres">
      <dgm:prSet presAssocID="{F03202A7-D209-4AF4-AEF9-B39AE73F5885}" presName="LevelTwoTextNode" presStyleLbl="node4" presStyleIdx="8" presStyleCnt="9">
        <dgm:presLayoutVars>
          <dgm:chPref val="3"/>
        </dgm:presLayoutVars>
      </dgm:prSet>
      <dgm:spPr/>
      <dgm:t>
        <a:bodyPr/>
        <a:lstStyle/>
        <a:p>
          <a:endParaRPr lang="zh-TW" altLang="en-US"/>
        </a:p>
      </dgm:t>
    </dgm:pt>
    <dgm:pt modelId="{34674438-FDA3-4080-A7B0-4318C4D9D2D9}" type="pres">
      <dgm:prSet presAssocID="{F03202A7-D209-4AF4-AEF9-B39AE73F5885}" presName="level3hierChild" presStyleCnt="0"/>
      <dgm:spPr/>
    </dgm:pt>
  </dgm:ptLst>
  <dgm:cxnLst>
    <dgm:cxn modelId="{C47CE1C9-7CF4-4E86-AAFE-7B0DC2391D6C}" type="presOf" srcId="{07E1016D-B169-492F-A4FC-B3771B77A8F1}" destId="{C0060065-8F55-45FF-925E-73548F5B6B67}" srcOrd="1" destOrd="0" presId="urn:microsoft.com/office/officeart/2005/8/layout/hierarchy2"/>
    <dgm:cxn modelId="{CB78B822-878F-4307-A120-DAE8EE8EA7DF}" type="presOf" srcId="{61396055-E56F-4D18-97ED-813C191D5C55}" destId="{18948260-0963-4C6E-8BC7-D355B2551605}" srcOrd="0" destOrd="0" presId="urn:microsoft.com/office/officeart/2005/8/layout/hierarchy2"/>
    <dgm:cxn modelId="{84D70C31-4180-4365-A2B5-6034B8E4A6A3}" type="presOf" srcId="{9C861857-89D7-4226-95B3-FB8419CA586F}" destId="{2E94AC18-9152-46E6-A23D-07B5358324FD}" srcOrd="0" destOrd="0" presId="urn:microsoft.com/office/officeart/2005/8/layout/hierarchy2"/>
    <dgm:cxn modelId="{882DE515-5334-4DC4-9C96-1CB99BC1B8A7}" type="presOf" srcId="{79C64570-73FE-4C1B-AD66-50A63C1C8390}" destId="{FF6A3D26-694E-4FBE-9331-687AC7B0D427}" srcOrd="0" destOrd="0" presId="urn:microsoft.com/office/officeart/2005/8/layout/hierarchy2"/>
    <dgm:cxn modelId="{393DCB87-5C1E-4331-9036-EA0F822C424C}" srcId="{9C861857-89D7-4226-95B3-FB8419CA586F}" destId="{D83F9EFA-7F3A-493F-9B97-97FBD4E8BCF1}" srcOrd="0" destOrd="0" parTransId="{F1D63669-E3C9-4D76-A7DB-167E8862F87C}" sibTransId="{88EC7950-14B7-4A14-812F-A733D1F9985A}"/>
    <dgm:cxn modelId="{5D9ABDCB-C6B8-4C42-A64D-A87F9E6841D0}" type="presOf" srcId="{F1D63669-E3C9-4D76-A7DB-167E8862F87C}" destId="{42D536F5-DD3D-463E-B961-3E6080792B15}" srcOrd="1" destOrd="0" presId="urn:microsoft.com/office/officeart/2005/8/layout/hierarchy2"/>
    <dgm:cxn modelId="{9DB2AA28-4AC6-44C2-8F64-10A7D08BB46B}" type="presOf" srcId="{AD02F610-0F01-40E5-B034-8CD769BFB054}" destId="{253C1407-9772-4D8F-A577-E10E128A310A}" srcOrd="0" destOrd="0" presId="urn:microsoft.com/office/officeart/2005/8/layout/hierarchy2"/>
    <dgm:cxn modelId="{66B2A2C7-8FF6-4B88-8381-D01B1D577C0B}" srcId="{312F58D5-A9F3-43A6-9143-22B62C3387F8}" destId="{AD02F610-0F01-40E5-B034-8CD769BFB054}" srcOrd="0" destOrd="0" parTransId="{AADF3587-AA30-42A6-917D-5BDD02988BA2}" sibTransId="{81402498-FC66-42F9-992C-703276E5B062}"/>
    <dgm:cxn modelId="{39DBFA1B-DCEC-4B63-BB24-257DA4085007}" type="presOf" srcId="{F023989B-C78B-49D8-B8B0-B31A8DCCE306}" destId="{41108022-8692-4146-85C8-34EC74E901BD}" srcOrd="1" destOrd="0" presId="urn:microsoft.com/office/officeart/2005/8/layout/hierarchy2"/>
    <dgm:cxn modelId="{39D63FC1-ECC8-4B5A-A7ED-15B1B18EA6FC}" type="presOf" srcId="{D83F9EFA-7F3A-493F-9B97-97FBD4E8BCF1}" destId="{587AFB76-1A25-47BF-932A-F41F8657EF24}" srcOrd="0" destOrd="0" presId="urn:microsoft.com/office/officeart/2005/8/layout/hierarchy2"/>
    <dgm:cxn modelId="{18D8FDA0-CA24-4475-8DFA-285F655E90C1}" srcId="{631EA78F-338D-410F-B66C-B50FB41077E0}" destId="{E85ECA0D-141A-47E4-BF83-421203DE796D}" srcOrd="0" destOrd="0" parTransId="{F5233EF7-569D-4143-9D3E-E67772168383}" sibTransId="{A61DC2F6-0472-4E91-8CD9-149503F6CABF}"/>
    <dgm:cxn modelId="{C69C71C1-664B-4C68-8004-53F6F3BAFBAD}" srcId="{3CCD39A9-DC73-43A1-AFF5-079972029C80}" destId="{79C64570-73FE-4C1B-AD66-50A63C1C8390}" srcOrd="0" destOrd="0" parTransId="{5E15DFF3-184E-4D54-9483-9AADE2F36C72}" sibTransId="{0A666F34-54E2-4DDA-9F7A-815CECCFCD62}"/>
    <dgm:cxn modelId="{9CB84B71-8CB4-4B71-A6F2-D6AA8CF54E8A}" type="presOf" srcId="{B84E31B0-F2D9-450E-B370-36B42BE80DD1}" destId="{D161F8B2-1554-4818-BEB9-9B2D2776B5D8}" srcOrd="0" destOrd="0" presId="urn:microsoft.com/office/officeart/2005/8/layout/hierarchy2"/>
    <dgm:cxn modelId="{0B3FA9FA-874A-4ED2-B264-0F8AFC062B1F}" type="presOf" srcId="{F03202A7-D209-4AF4-AEF9-B39AE73F5885}" destId="{BC5ADB29-B5B9-450F-867E-BCCE56E7C056}" srcOrd="0" destOrd="0" presId="urn:microsoft.com/office/officeart/2005/8/layout/hierarchy2"/>
    <dgm:cxn modelId="{E8A9B395-8ACA-4270-B496-524DD41BAABB}" type="presOf" srcId="{3E9452F0-7FF0-435C-B59C-3E3555ED67FA}" destId="{BC8B44AD-F328-4E3F-92B8-6687FA5483C1}" srcOrd="0" destOrd="0" presId="urn:microsoft.com/office/officeart/2005/8/layout/hierarchy2"/>
    <dgm:cxn modelId="{C56F9D6E-1FFD-4B1F-9EF4-580C2ACB1723}" type="presOf" srcId="{6ABE91C4-29DA-4714-8DFE-49E780E1EA7C}" destId="{EFEA2A84-4A43-4C01-9EAF-FEB5A9F8A49B}" srcOrd="0" destOrd="0" presId="urn:microsoft.com/office/officeart/2005/8/layout/hierarchy2"/>
    <dgm:cxn modelId="{770F176B-F67F-4319-BB64-36AC3E483F7E}" type="presOf" srcId="{FB673913-7AF3-4A68-9BE9-3D62AD0B895C}" destId="{D20C978F-B70E-4BBB-B80B-60FCDD32B2E1}" srcOrd="1" destOrd="0" presId="urn:microsoft.com/office/officeart/2005/8/layout/hierarchy2"/>
    <dgm:cxn modelId="{3973DA99-ACD6-4835-9F7A-19508DFBEF30}" type="presOf" srcId="{F1D63669-E3C9-4D76-A7DB-167E8862F87C}" destId="{D7AFE679-92A2-4BED-B8DD-E7DF4020E55E}" srcOrd="0" destOrd="0" presId="urn:microsoft.com/office/officeart/2005/8/layout/hierarchy2"/>
    <dgm:cxn modelId="{94D415B3-B226-465D-8208-3387C89B1B32}" srcId="{8171824C-0B32-4C43-8FD5-34F9887779B8}" destId="{068785C3-7DEE-498C-AC04-85B878A07CE6}" srcOrd="0" destOrd="0" parTransId="{43690A87-A63A-4E27-89E6-92E3155C4176}" sibTransId="{AD055D32-5C76-42A1-8CAC-3A5EA923BF2F}"/>
    <dgm:cxn modelId="{BCD50276-18E0-42F5-8609-A9F4C8C82B86}" type="presOf" srcId="{5E15DFF3-184E-4D54-9483-9AADE2F36C72}" destId="{77A4B3DC-94EB-4CAE-AC9E-1FD331974A34}" srcOrd="1" destOrd="0" presId="urn:microsoft.com/office/officeart/2005/8/layout/hierarchy2"/>
    <dgm:cxn modelId="{D4A27CBD-B577-42FF-8767-8EF1B5175C5D}" type="presOf" srcId="{F5233EF7-569D-4143-9D3E-E67772168383}" destId="{AA98FDEA-797C-4178-9B50-2DA68E7A643A}" srcOrd="1" destOrd="0" presId="urn:microsoft.com/office/officeart/2005/8/layout/hierarchy2"/>
    <dgm:cxn modelId="{1F821E73-1B0E-4801-ACB6-10F1F9949EA7}" type="presOf" srcId="{5E15DFF3-184E-4D54-9483-9AADE2F36C72}" destId="{92A2D843-1FFA-4801-AF66-FD619516414F}" srcOrd="0" destOrd="0" presId="urn:microsoft.com/office/officeart/2005/8/layout/hierarchy2"/>
    <dgm:cxn modelId="{94C0D9B7-916C-4F40-B202-DA3E490B57AE}" type="presOf" srcId="{0286231B-F4BA-4888-A383-C7D887CF0859}" destId="{751F0C37-C6EF-49C6-B652-0607D9445201}" srcOrd="0" destOrd="0" presId="urn:microsoft.com/office/officeart/2005/8/layout/hierarchy2"/>
    <dgm:cxn modelId="{7F315802-BBE8-4774-A335-4803952563F0}" type="presOf" srcId="{F5233EF7-569D-4143-9D3E-E67772168383}" destId="{CAA49682-C91B-4FF3-A0A5-6B5F14DE7130}" srcOrd="0" destOrd="0" presId="urn:microsoft.com/office/officeart/2005/8/layout/hierarchy2"/>
    <dgm:cxn modelId="{F139B27B-BC6B-4C7D-A657-453C24F4A4CE}" type="presOf" srcId="{43690A87-A63A-4E27-89E6-92E3155C4176}" destId="{5EC7A71A-47DD-4290-B369-2DFACCFF38B9}" srcOrd="1" destOrd="0" presId="urn:microsoft.com/office/officeart/2005/8/layout/hierarchy2"/>
    <dgm:cxn modelId="{1247AB61-6511-465B-A9E2-70E0D25585DC}" type="presOf" srcId="{6E281FFF-E0A7-419F-823C-788CBFE936A1}" destId="{2CF488F9-8E5F-4893-B4F1-5742BDA2A49A}" srcOrd="1" destOrd="0" presId="urn:microsoft.com/office/officeart/2005/8/layout/hierarchy2"/>
    <dgm:cxn modelId="{5B289327-FB97-4CF3-910A-6FAA929841C2}" type="presOf" srcId="{312F58D5-A9F3-43A6-9143-22B62C3387F8}" destId="{29041ED3-42EA-4CE2-81FE-F5E0DF3779E3}" srcOrd="0" destOrd="0" presId="urn:microsoft.com/office/officeart/2005/8/layout/hierarchy2"/>
    <dgm:cxn modelId="{54E91C20-AD71-4503-B587-A80ECD4F4F10}" type="presOf" srcId="{F023989B-C78B-49D8-B8B0-B31A8DCCE306}" destId="{D5826237-6484-448A-B31E-F83B287F03E8}" srcOrd="0" destOrd="0" presId="urn:microsoft.com/office/officeart/2005/8/layout/hierarchy2"/>
    <dgm:cxn modelId="{6B7A97B0-4672-489B-96D9-2D4B62CB28D2}" type="presOf" srcId="{FB673913-7AF3-4A68-9BE9-3D62AD0B895C}" destId="{56F96367-743E-4A25-96F0-F5CC6CC6073F}" srcOrd="0" destOrd="0" presId="urn:microsoft.com/office/officeart/2005/8/layout/hierarchy2"/>
    <dgm:cxn modelId="{5517CE7D-1965-41FF-8235-8E8BBEB9E9FA}" type="presOf" srcId="{0286231B-F4BA-4888-A383-C7D887CF0859}" destId="{8B7B5CC6-47A3-43BE-8DA4-C5F6B5886662}" srcOrd="1" destOrd="0" presId="urn:microsoft.com/office/officeart/2005/8/layout/hierarchy2"/>
    <dgm:cxn modelId="{51387581-95A6-4590-92C7-54A7FC84AEAC}" type="presOf" srcId="{43690A87-A63A-4E27-89E6-92E3155C4176}" destId="{5B53035F-E92D-411E-A2A1-80E3B62B2C5D}" srcOrd="0" destOrd="0" presId="urn:microsoft.com/office/officeart/2005/8/layout/hierarchy2"/>
    <dgm:cxn modelId="{39F2DA55-0F90-4E59-808E-3CB9AA33B87D}" type="presOf" srcId="{7AA630FD-27E9-429F-B9F1-5035EDA32561}" destId="{B1A30A34-528A-49A9-AFD5-B8E79C096C83}" srcOrd="0" destOrd="0" presId="urn:microsoft.com/office/officeart/2005/8/layout/hierarchy2"/>
    <dgm:cxn modelId="{DBB2E419-E2BF-4271-9C18-B216BFECA648}" type="presOf" srcId="{6E281FFF-E0A7-419F-823C-788CBFE936A1}" destId="{48167A4C-493E-4294-95BE-EBE2F5B749DC}" srcOrd="0" destOrd="0" presId="urn:microsoft.com/office/officeart/2005/8/layout/hierarchy2"/>
    <dgm:cxn modelId="{63A2D602-4A5B-4B1A-831D-3970AA516CB0}" type="presOf" srcId="{F05BDC7A-7673-4F8A-9A23-C414A9CB479C}" destId="{9972B7F1-F87D-4D1C-88E9-05041C7C9FB4}" srcOrd="1" destOrd="0" presId="urn:microsoft.com/office/officeart/2005/8/layout/hierarchy2"/>
    <dgm:cxn modelId="{79AA2A8B-A499-424D-81DA-E148170A2403}" type="presOf" srcId="{07E1016D-B169-492F-A4FC-B3771B77A8F1}" destId="{BBD4B4EE-DB57-412E-9198-4FA9D2D28EC9}" srcOrd="0" destOrd="0" presId="urn:microsoft.com/office/officeart/2005/8/layout/hierarchy2"/>
    <dgm:cxn modelId="{08FDE043-712C-40DD-9643-D73C7F2C4F29}" type="presOf" srcId="{7246CFB0-675E-48C4-AAD8-FE3E38A41130}" destId="{6885373A-445D-436E-8708-F8F9C1403E9C}" srcOrd="0" destOrd="0" presId="urn:microsoft.com/office/officeart/2005/8/layout/hierarchy2"/>
    <dgm:cxn modelId="{8EC41599-7C7D-41D1-B25D-F90BE61F8573}" type="presOf" srcId="{F05BDC7A-7673-4F8A-9A23-C414A9CB479C}" destId="{9A6B2826-5B65-4D65-AD10-310D725A5269}" srcOrd="0" destOrd="0" presId="urn:microsoft.com/office/officeart/2005/8/layout/hierarchy2"/>
    <dgm:cxn modelId="{318D6126-9022-46B0-A8A9-2BA7F68C549E}" type="presOf" srcId="{82CE2F0F-3537-4328-91A8-18D9E26031D4}" destId="{6F822B5A-7B24-4701-AF58-EB12E0D83765}" srcOrd="1" destOrd="0" presId="urn:microsoft.com/office/officeart/2005/8/layout/hierarchy2"/>
    <dgm:cxn modelId="{BD9D64BE-FA83-48D2-8C5C-6E75B4ABD5D9}" type="presOf" srcId="{3064D8A6-510C-476A-BB5B-CB2A79F87A77}" destId="{3704C364-C5AB-41D7-BCBC-2944B3110F5B}" srcOrd="0" destOrd="0" presId="urn:microsoft.com/office/officeart/2005/8/layout/hierarchy2"/>
    <dgm:cxn modelId="{5A8AA6C7-3E20-47AC-873A-E023DCEF8E0D}" srcId="{EC4D3F32-C9B5-43AD-BC0A-E8F4AB733966}" destId="{631EA78F-338D-410F-B66C-B50FB41077E0}" srcOrd="0" destOrd="0" parTransId="{F05BDC7A-7673-4F8A-9A23-C414A9CB479C}" sibTransId="{803A7865-DF70-491D-8135-FD596F8197F1}"/>
    <dgm:cxn modelId="{EB74C798-7741-4C81-9F02-666FCA3C3608}" type="presOf" srcId="{8171824C-0B32-4C43-8FD5-34F9887779B8}" destId="{41B18780-0C08-430C-B728-E7A73EAF1626}" srcOrd="0" destOrd="0" presId="urn:microsoft.com/office/officeart/2005/8/layout/hierarchy2"/>
    <dgm:cxn modelId="{187293FD-49D7-49B3-A8CA-8946622A9ABF}" type="presOf" srcId="{EC4D3F32-C9B5-43AD-BC0A-E8F4AB733966}" destId="{92CF4561-24AA-4CDE-BA86-44B7ECA6BF24}" srcOrd="0" destOrd="0" presId="urn:microsoft.com/office/officeart/2005/8/layout/hierarchy2"/>
    <dgm:cxn modelId="{17B3A8F2-776B-4817-805B-C9AAE7226352}" type="presOf" srcId="{631EA78F-338D-410F-B66C-B50FB41077E0}" destId="{7C1F40D1-17A1-4D5F-A291-44A50467D9F6}" srcOrd="0" destOrd="0" presId="urn:microsoft.com/office/officeart/2005/8/layout/hierarchy2"/>
    <dgm:cxn modelId="{0270B729-863D-4140-9182-DFEAD1859318}" srcId="{068785C3-7DEE-498C-AC04-85B878A07CE6}" destId="{B84E31B0-F2D9-450E-B370-36B42BE80DD1}" srcOrd="0" destOrd="0" parTransId="{7246CFB0-675E-48C4-AAD8-FE3E38A41130}" sibTransId="{3A07A489-FA7F-4B1D-B50E-00DCF1CE254A}"/>
    <dgm:cxn modelId="{56F4B477-DCFE-46B7-9805-5C99F2B835BB}" type="presOf" srcId="{7DF6797E-51B2-4B9A-8C60-6D58F918073E}" destId="{7A270BE6-8B65-4AF9-8753-612E45476B06}" srcOrd="1" destOrd="0" presId="urn:microsoft.com/office/officeart/2005/8/layout/hierarchy2"/>
    <dgm:cxn modelId="{7594EC9A-D0FC-438B-BB74-CB885F1DD131}" type="presOf" srcId="{82CE2F0F-3537-4328-91A8-18D9E26031D4}" destId="{9C1A9F0F-37E2-4169-9BD2-522D62E46BD0}" srcOrd="0" destOrd="0" presId="urn:microsoft.com/office/officeart/2005/8/layout/hierarchy2"/>
    <dgm:cxn modelId="{3B753958-6EE7-4103-974D-15393AA9A25B}" srcId="{D83F9EFA-7F3A-493F-9B97-97FBD4E8BCF1}" destId="{7AA630FD-27E9-429F-B9F1-5035EDA32561}" srcOrd="0" destOrd="0" parTransId="{0286231B-F4BA-4888-A383-C7D887CF0859}" sibTransId="{B92795A1-A955-41C1-8686-38FA123FEC22}"/>
    <dgm:cxn modelId="{DBC5DFEF-2133-43A4-8A47-93393BAC1B9F}" type="presOf" srcId="{3CCD39A9-DC73-43A1-AFF5-079972029C80}" destId="{5482919A-2302-4A9A-BF45-377117E5DE05}" srcOrd="0" destOrd="0" presId="urn:microsoft.com/office/officeart/2005/8/layout/hierarchy2"/>
    <dgm:cxn modelId="{35AFCC91-F8C2-4D20-85DE-486EA3C0B946}" type="presOf" srcId="{7DF6797E-51B2-4B9A-8C60-6D58F918073E}" destId="{B6FC115A-5B5C-41E6-90EF-E56283E5573F}" srcOrd="0" destOrd="0" presId="urn:microsoft.com/office/officeart/2005/8/layout/hierarchy2"/>
    <dgm:cxn modelId="{D43C142F-7BC0-40FA-BEB4-FC50CBD848AB}" srcId="{79C64570-73FE-4C1B-AD66-50A63C1C8390}" destId="{3E9452F0-7FF0-435C-B59C-3E3555ED67FA}" srcOrd="0" destOrd="0" parTransId="{FB673913-7AF3-4A68-9BE9-3D62AD0B895C}" sibTransId="{B87D490F-C348-4649-9710-97DC8B1EC55C}"/>
    <dgm:cxn modelId="{6B73793A-24BC-4B47-AEDD-FB016C33FB52}" srcId="{DA16E689-3A1A-4928-B7EF-79DF5D1A52E1}" destId="{EC4D3F32-C9B5-43AD-BC0A-E8F4AB733966}" srcOrd="1" destOrd="0" parTransId="{3064D8A6-510C-476A-BB5B-CB2A79F87A77}" sibTransId="{8E7B1AAB-88C6-44D1-837D-9F822173AE95}"/>
    <dgm:cxn modelId="{5F54847F-4067-46CB-8724-13000AD2EF62}" srcId="{DA16E689-3A1A-4928-B7EF-79DF5D1A52E1}" destId="{8171824C-0B32-4C43-8FD5-34F9887779B8}" srcOrd="2" destOrd="0" parTransId="{61396055-E56F-4D18-97ED-813C191D5C55}" sibTransId="{6C9D34E5-2CB6-4FF8-BCEC-DA2A91508AF9}"/>
    <dgm:cxn modelId="{38DBDD41-E7F5-4755-B5FE-941D874DBC47}" type="presOf" srcId="{61396055-E56F-4D18-97ED-813C191D5C55}" destId="{078EA824-8166-42A9-9A5E-DFF7F2A0D931}" srcOrd="1" destOrd="0" presId="urn:microsoft.com/office/officeart/2005/8/layout/hierarchy2"/>
    <dgm:cxn modelId="{D8868FC2-70AD-439B-9822-F120CC2E60EA}" type="presOf" srcId="{DA16E689-3A1A-4928-B7EF-79DF5D1A52E1}" destId="{61B93DA3-A31E-4F6F-BCA5-3F5EC7CA5BF5}" srcOrd="0" destOrd="0" presId="urn:microsoft.com/office/officeart/2005/8/layout/hierarchy2"/>
    <dgm:cxn modelId="{118C5CDA-C39A-4C67-A633-E78DEEA75E1E}" type="presOf" srcId="{068785C3-7DEE-498C-AC04-85B878A07CE6}" destId="{1E0D264A-C9F2-47CF-A11E-E87694CC7ED2}" srcOrd="0" destOrd="0" presId="urn:microsoft.com/office/officeart/2005/8/layout/hierarchy2"/>
    <dgm:cxn modelId="{D3B642B0-554F-4529-A813-7161BB3DCC04}" srcId="{DA16E689-3A1A-4928-B7EF-79DF5D1A52E1}" destId="{3CCD39A9-DC73-43A1-AFF5-079972029C80}" srcOrd="0" destOrd="0" parTransId="{82CE2F0F-3537-4328-91A8-18D9E26031D4}" sibTransId="{D5FA4F55-26A6-470C-903F-F4FB913AC856}"/>
    <dgm:cxn modelId="{DEB7AF0B-446B-41E7-90CA-41202356F981}" type="presOf" srcId="{3064D8A6-510C-476A-BB5B-CB2A79F87A77}" destId="{E6336484-6F08-43EA-A524-B683ED462C0E}" srcOrd="1" destOrd="0" presId="urn:microsoft.com/office/officeart/2005/8/layout/hierarchy2"/>
    <dgm:cxn modelId="{5F962E7F-BB36-4233-AD8F-A0A2B9D6D98F}" type="presOf" srcId="{E85ECA0D-141A-47E4-BF83-421203DE796D}" destId="{208BDC6E-7927-4C02-A3E8-6AAE705A40DF}" srcOrd="0" destOrd="0" presId="urn:microsoft.com/office/officeart/2005/8/layout/hierarchy2"/>
    <dgm:cxn modelId="{0E3D65D9-7BE0-4525-BB20-9CC0AD031968}" srcId="{E85ECA0D-141A-47E4-BF83-421203DE796D}" destId="{6ABE91C4-29DA-4714-8DFE-49E780E1EA7C}" srcOrd="0" destOrd="0" parTransId="{F023989B-C78B-49D8-B8B0-B31A8DCCE306}" sibTransId="{7E2FF11E-DB66-4AD3-ACF9-FA6551594BFD}"/>
    <dgm:cxn modelId="{3DC4BED3-2848-4BF0-AA24-B859E4703A89}" type="presOf" srcId="{7246CFB0-675E-48C4-AAD8-FE3E38A41130}" destId="{131A303C-BEFD-419F-9ABA-FBB4D311DE96}" srcOrd="1" destOrd="0" presId="urn:microsoft.com/office/officeart/2005/8/layout/hierarchy2"/>
    <dgm:cxn modelId="{6A7DD996-CE89-40F2-9541-0BE33B3C7DCD}" srcId="{AD02F610-0F01-40E5-B034-8CD769BFB054}" destId="{DA16E689-3A1A-4928-B7EF-79DF5D1A52E1}" srcOrd="0" destOrd="0" parTransId="{07E1016D-B169-492F-A4FC-B3771B77A8F1}" sibTransId="{5C2EF451-6590-4B65-B70E-5CC0A3B72C28}"/>
    <dgm:cxn modelId="{688B2BF1-D873-4F59-91E9-DD1082B275C1}" srcId="{7AA630FD-27E9-429F-B9F1-5035EDA32561}" destId="{F03202A7-D209-4AF4-AEF9-B39AE73F5885}" srcOrd="0" destOrd="0" parTransId="{6E281FFF-E0A7-419F-823C-788CBFE936A1}" sibTransId="{B07A58D6-D346-4384-AE31-B6621B631C1A}"/>
    <dgm:cxn modelId="{DEC440AC-5ED4-4C5F-B11E-D7BEA19ADAD4}" srcId="{AD02F610-0F01-40E5-B034-8CD769BFB054}" destId="{9C861857-89D7-4226-95B3-FB8419CA586F}" srcOrd="1" destOrd="0" parTransId="{7DF6797E-51B2-4B9A-8C60-6D58F918073E}" sibTransId="{9E4E3B1C-416E-4D09-B79E-2632D4DCF1A5}"/>
    <dgm:cxn modelId="{AFF2DE2E-DC58-4D51-BCE3-A5F3E7E0853E}" type="presParOf" srcId="{29041ED3-42EA-4CE2-81FE-F5E0DF3779E3}" destId="{D6904CC6-A7AC-4619-B585-D252E4DCB848}" srcOrd="0" destOrd="0" presId="urn:microsoft.com/office/officeart/2005/8/layout/hierarchy2"/>
    <dgm:cxn modelId="{0B9215C7-E86E-4973-9361-4858C8D02EEC}" type="presParOf" srcId="{D6904CC6-A7AC-4619-B585-D252E4DCB848}" destId="{253C1407-9772-4D8F-A577-E10E128A310A}" srcOrd="0" destOrd="0" presId="urn:microsoft.com/office/officeart/2005/8/layout/hierarchy2"/>
    <dgm:cxn modelId="{EC75CEE8-7C7C-4D19-B7B4-B05743269614}" type="presParOf" srcId="{D6904CC6-A7AC-4619-B585-D252E4DCB848}" destId="{83C11B1B-88F0-4B36-8644-AD5B0DC8E461}" srcOrd="1" destOrd="0" presId="urn:microsoft.com/office/officeart/2005/8/layout/hierarchy2"/>
    <dgm:cxn modelId="{47AFCE0D-E9CA-4536-B0A0-273729DE1BAE}" type="presParOf" srcId="{83C11B1B-88F0-4B36-8644-AD5B0DC8E461}" destId="{BBD4B4EE-DB57-412E-9198-4FA9D2D28EC9}" srcOrd="0" destOrd="0" presId="urn:microsoft.com/office/officeart/2005/8/layout/hierarchy2"/>
    <dgm:cxn modelId="{DE942147-1855-4962-9811-F70B1985B326}" type="presParOf" srcId="{BBD4B4EE-DB57-412E-9198-4FA9D2D28EC9}" destId="{C0060065-8F55-45FF-925E-73548F5B6B67}" srcOrd="0" destOrd="0" presId="urn:microsoft.com/office/officeart/2005/8/layout/hierarchy2"/>
    <dgm:cxn modelId="{0EE71BF7-00D2-465A-9372-68984CF65BF8}" type="presParOf" srcId="{83C11B1B-88F0-4B36-8644-AD5B0DC8E461}" destId="{6F9B9C51-75E4-4D8B-8D2F-3FDC477256DE}" srcOrd="1" destOrd="0" presId="urn:microsoft.com/office/officeart/2005/8/layout/hierarchy2"/>
    <dgm:cxn modelId="{A91CDA22-F149-4FB9-A7A5-2207CE13F64C}" type="presParOf" srcId="{6F9B9C51-75E4-4D8B-8D2F-3FDC477256DE}" destId="{61B93DA3-A31E-4F6F-BCA5-3F5EC7CA5BF5}" srcOrd="0" destOrd="0" presId="urn:microsoft.com/office/officeart/2005/8/layout/hierarchy2"/>
    <dgm:cxn modelId="{454F2C29-B75C-41AF-86C9-E192FCD164BB}" type="presParOf" srcId="{6F9B9C51-75E4-4D8B-8D2F-3FDC477256DE}" destId="{88E1A23D-DBEB-4A87-9335-9BC1003FBECE}" srcOrd="1" destOrd="0" presId="urn:microsoft.com/office/officeart/2005/8/layout/hierarchy2"/>
    <dgm:cxn modelId="{C32C2AC8-65AC-4CF5-A5A6-82B77ED0DF40}" type="presParOf" srcId="{88E1A23D-DBEB-4A87-9335-9BC1003FBECE}" destId="{9C1A9F0F-37E2-4169-9BD2-522D62E46BD0}" srcOrd="0" destOrd="0" presId="urn:microsoft.com/office/officeart/2005/8/layout/hierarchy2"/>
    <dgm:cxn modelId="{B1927452-9FFB-45C9-BF63-165327492FEF}" type="presParOf" srcId="{9C1A9F0F-37E2-4169-9BD2-522D62E46BD0}" destId="{6F822B5A-7B24-4701-AF58-EB12E0D83765}" srcOrd="0" destOrd="0" presId="urn:microsoft.com/office/officeart/2005/8/layout/hierarchy2"/>
    <dgm:cxn modelId="{3E426C30-C692-488D-945C-8F6EEEC4E9EF}" type="presParOf" srcId="{88E1A23D-DBEB-4A87-9335-9BC1003FBECE}" destId="{52A29FB9-BE76-4B95-A56A-C51DA1D259AA}" srcOrd="1" destOrd="0" presId="urn:microsoft.com/office/officeart/2005/8/layout/hierarchy2"/>
    <dgm:cxn modelId="{ADED2F35-6048-437D-AA22-82DB2BDD54E2}" type="presParOf" srcId="{52A29FB9-BE76-4B95-A56A-C51DA1D259AA}" destId="{5482919A-2302-4A9A-BF45-377117E5DE05}" srcOrd="0" destOrd="0" presId="urn:microsoft.com/office/officeart/2005/8/layout/hierarchy2"/>
    <dgm:cxn modelId="{8739BB80-FD77-4797-B074-BF09876CFC08}" type="presParOf" srcId="{52A29FB9-BE76-4B95-A56A-C51DA1D259AA}" destId="{63C0DE1F-2340-49DF-B2F9-A365D894A56E}" srcOrd="1" destOrd="0" presId="urn:microsoft.com/office/officeart/2005/8/layout/hierarchy2"/>
    <dgm:cxn modelId="{BBEF7615-9134-4D93-9A6C-809B26F29B08}" type="presParOf" srcId="{63C0DE1F-2340-49DF-B2F9-A365D894A56E}" destId="{92A2D843-1FFA-4801-AF66-FD619516414F}" srcOrd="0" destOrd="0" presId="urn:microsoft.com/office/officeart/2005/8/layout/hierarchy2"/>
    <dgm:cxn modelId="{6260C555-BD0F-4D99-A586-ADCF55E34F47}" type="presParOf" srcId="{92A2D843-1FFA-4801-AF66-FD619516414F}" destId="{77A4B3DC-94EB-4CAE-AC9E-1FD331974A34}" srcOrd="0" destOrd="0" presId="urn:microsoft.com/office/officeart/2005/8/layout/hierarchy2"/>
    <dgm:cxn modelId="{59C9F659-BC52-44EE-90C3-2A8FDFEDD028}" type="presParOf" srcId="{63C0DE1F-2340-49DF-B2F9-A365D894A56E}" destId="{EF119010-6D04-45B8-BA58-E3C063F4E283}" srcOrd="1" destOrd="0" presId="urn:microsoft.com/office/officeart/2005/8/layout/hierarchy2"/>
    <dgm:cxn modelId="{1F4D56F1-6E8F-47E7-8B2F-0622F040CFD3}" type="presParOf" srcId="{EF119010-6D04-45B8-BA58-E3C063F4E283}" destId="{FF6A3D26-694E-4FBE-9331-687AC7B0D427}" srcOrd="0" destOrd="0" presId="urn:microsoft.com/office/officeart/2005/8/layout/hierarchy2"/>
    <dgm:cxn modelId="{0DDE73B3-1EE2-4D42-97EB-6D2F84C4D510}" type="presParOf" srcId="{EF119010-6D04-45B8-BA58-E3C063F4E283}" destId="{24AD3436-A7EA-424A-B51C-8E0AB9B7F972}" srcOrd="1" destOrd="0" presId="urn:microsoft.com/office/officeart/2005/8/layout/hierarchy2"/>
    <dgm:cxn modelId="{1DE6CDFF-285A-41A9-8821-BD19F220F4B0}" type="presParOf" srcId="{24AD3436-A7EA-424A-B51C-8E0AB9B7F972}" destId="{56F96367-743E-4A25-96F0-F5CC6CC6073F}" srcOrd="0" destOrd="0" presId="urn:microsoft.com/office/officeart/2005/8/layout/hierarchy2"/>
    <dgm:cxn modelId="{6424557F-C599-49E2-BBD7-4BA211797CC4}" type="presParOf" srcId="{56F96367-743E-4A25-96F0-F5CC6CC6073F}" destId="{D20C978F-B70E-4BBB-B80B-60FCDD32B2E1}" srcOrd="0" destOrd="0" presId="urn:microsoft.com/office/officeart/2005/8/layout/hierarchy2"/>
    <dgm:cxn modelId="{7960B53C-BFCF-48AC-8939-82C2C0426232}" type="presParOf" srcId="{24AD3436-A7EA-424A-B51C-8E0AB9B7F972}" destId="{59F61BF3-97F1-4810-B0C6-09FA103774C4}" srcOrd="1" destOrd="0" presId="urn:microsoft.com/office/officeart/2005/8/layout/hierarchy2"/>
    <dgm:cxn modelId="{E7E80B72-9A32-4D8E-8CA3-BA0036B9647B}" type="presParOf" srcId="{59F61BF3-97F1-4810-B0C6-09FA103774C4}" destId="{BC8B44AD-F328-4E3F-92B8-6687FA5483C1}" srcOrd="0" destOrd="0" presId="urn:microsoft.com/office/officeart/2005/8/layout/hierarchy2"/>
    <dgm:cxn modelId="{D38DE445-4E2A-4E81-9157-EA22446C9367}" type="presParOf" srcId="{59F61BF3-97F1-4810-B0C6-09FA103774C4}" destId="{1BD9AA16-30D3-49D9-9A60-6C4609680A1A}" srcOrd="1" destOrd="0" presId="urn:microsoft.com/office/officeart/2005/8/layout/hierarchy2"/>
    <dgm:cxn modelId="{72FA3314-C6E4-4266-81D2-C9C05CFB9D1D}" type="presParOf" srcId="{88E1A23D-DBEB-4A87-9335-9BC1003FBECE}" destId="{3704C364-C5AB-41D7-BCBC-2944B3110F5B}" srcOrd="2" destOrd="0" presId="urn:microsoft.com/office/officeart/2005/8/layout/hierarchy2"/>
    <dgm:cxn modelId="{4C9AF93E-3360-49EC-B11A-5C9C2F09F1EF}" type="presParOf" srcId="{3704C364-C5AB-41D7-BCBC-2944B3110F5B}" destId="{E6336484-6F08-43EA-A524-B683ED462C0E}" srcOrd="0" destOrd="0" presId="urn:microsoft.com/office/officeart/2005/8/layout/hierarchy2"/>
    <dgm:cxn modelId="{1ACF3D19-0287-462E-8505-A141ABA603CA}" type="presParOf" srcId="{88E1A23D-DBEB-4A87-9335-9BC1003FBECE}" destId="{0737FBC2-B02B-4748-92BC-F33E5C12DD75}" srcOrd="3" destOrd="0" presId="urn:microsoft.com/office/officeart/2005/8/layout/hierarchy2"/>
    <dgm:cxn modelId="{F3605D84-4AA0-4623-A959-077DBC95A323}" type="presParOf" srcId="{0737FBC2-B02B-4748-92BC-F33E5C12DD75}" destId="{92CF4561-24AA-4CDE-BA86-44B7ECA6BF24}" srcOrd="0" destOrd="0" presId="urn:microsoft.com/office/officeart/2005/8/layout/hierarchy2"/>
    <dgm:cxn modelId="{D0B0F502-C121-4283-BD7E-1E21F73ECA82}" type="presParOf" srcId="{0737FBC2-B02B-4748-92BC-F33E5C12DD75}" destId="{F03F1CBD-9674-42A3-B882-66E63FA91461}" srcOrd="1" destOrd="0" presId="urn:microsoft.com/office/officeart/2005/8/layout/hierarchy2"/>
    <dgm:cxn modelId="{0759E456-EE56-4275-A2D0-F6A22EC028E9}" type="presParOf" srcId="{F03F1CBD-9674-42A3-B882-66E63FA91461}" destId="{9A6B2826-5B65-4D65-AD10-310D725A5269}" srcOrd="0" destOrd="0" presId="urn:microsoft.com/office/officeart/2005/8/layout/hierarchy2"/>
    <dgm:cxn modelId="{8351D965-9762-4F4A-B248-8499E54D139F}" type="presParOf" srcId="{9A6B2826-5B65-4D65-AD10-310D725A5269}" destId="{9972B7F1-F87D-4D1C-88E9-05041C7C9FB4}" srcOrd="0" destOrd="0" presId="urn:microsoft.com/office/officeart/2005/8/layout/hierarchy2"/>
    <dgm:cxn modelId="{BE36AF26-D842-45F1-ACBF-9576D7909365}" type="presParOf" srcId="{F03F1CBD-9674-42A3-B882-66E63FA91461}" destId="{FD8E0C06-4B38-43F0-9C07-E5B10FD7145D}" srcOrd="1" destOrd="0" presId="urn:microsoft.com/office/officeart/2005/8/layout/hierarchy2"/>
    <dgm:cxn modelId="{496DEAE3-DCE1-41D7-91A3-0D3AB4B54F44}" type="presParOf" srcId="{FD8E0C06-4B38-43F0-9C07-E5B10FD7145D}" destId="{7C1F40D1-17A1-4D5F-A291-44A50467D9F6}" srcOrd="0" destOrd="0" presId="urn:microsoft.com/office/officeart/2005/8/layout/hierarchy2"/>
    <dgm:cxn modelId="{8F3AAD86-5763-42E6-BA3C-2A6070313017}" type="presParOf" srcId="{FD8E0C06-4B38-43F0-9C07-E5B10FD7145D}" destId="{0A6E9D96-CEA5-4D09-A9BF-37A49D8E5BC2}" srcOrd="1" destOrd="0" presId="urn:microsoft.com/office/officeart/2005/8/layout/hierarchy2"/>
    <dgm:cxn modelId="{D76DF40A-A323-44F8-B8AB-DDA100F0B891}" type="presParOf" srcId="{0A6E9D96-CEA5-4D09-A9BF-37A49D8E5BC2}" destId="{CAA49682-C91B-4FF3-A0A5-6B5F14DE7130}" srcOrd="0" destOrd="0" presId="urn:microsoft.com/office/officeart/2005/8/layout/hierarchy2"/>
    <dgm:cxn modelId="{F74A6B2A-FA91-4541-BD94-2EA8623A6FF8}" type="presParOf" srcId="{CAA49682-C91B-4FF3-A0A5-6B5F14DE7130}" destId="{AA98FDEA-797C-4178-9B50-2DA68E7A643A}" srcOrd="0" destOrd="0" presId="urn:microsoft.com/office/officeart/2005/8/layout/hierarchy2"/>
    <dgm:cxn modelId="{88E53442-4669-4ACC-AD5D-EF0A97C2590E}" type="presParOf" srcId="{0A6E9D96-CEA5-4D09-A9BF-37A49D8E5BC2}" destId="{D05A7C73-7C40-445D-B35F-7EB078DB7674}" srcOrd="1" destOrd="0" presId="urn:microsoft.com/office/officeart/2005/8/layout/hierarchy2"/>
    <dgm:cxn modelId="{839D4B8D-D4A4-46B4-856E-C05CBE32BE4E}" type="presParOf" srcId="{D05A7C73-7C40-445D-B35F-7EB078DB7674}" destId="{208BDC6E-7927-4C02-A3E8-6AAE705A40DF}" srcOrd="0" destOrd="0" presId="urn:microsoft.com/office/officeart/2005/8/layout/hierarchy2"/>
    <dgm:cxn modelId="{78E0B2DA-D863-4BBE-8795-CA81F75DF9FB}" type="presParOf" srcId="{D05A7C73-7C40-445D-B35F-7EB078DB7674}" destId="{7D7672B6-0923-4C73-B620-2AB0B02942F3}" srcOrd="1" destOrd="0" presId="urn:microsoft.com/office/officeart/2005/8/layout/hierarchy2"/>
    <dgm:cxn modelId="{D1B8E018-E770-4997-953E-3C112BC95BE6}" type="presParOf" srcId="{7D7672B6-0923-4C73-B620-2AB0B02942F3}" destId="{D5826237-6484-448A-B31E-F83B287F03E8}" srcOrd="0" destOrd="0" presId="urn:microsoft.com/office/officeart/2005/8/layout/hierarchy2"/>
    <dgm:cxn modelId="{A0824998-50F2-4DB8-96D3-19F3C8BDDC75}" type="presParOf" srcId="{D5826237-6484-448A-B31E-F83B287F03E8}" destId="{41108022-8692-4146-85C8-34EC74E901BD}" srcOrd="0" destOrd="0" presId="urn:microsoft.com/office/officeart/2005/8/layout/hierarchy2"/>
    <dgm:cxn modelId="{9B2D5F83-9A87-44A8-AB6C-58299069FCFC}" type="presParOf" srcId="{7D7672B6-0923-4C73-B620-2AB0B02942F3}" destId="{D37B11C1-1D59-45AE-AA05-ED29799DB4A9}" srcOrd="1" destOrd="0" presId="urn:microsoft.com/office/officeart/2005/8/layout/hierarchy2"/>
    <dgm:cxn modelId="{69774B42-B60B-4085-B803-57C5BB73A73E}" type="presParOf" srcId="{D37B11C1-1D59-45AE-AA05-ED29799DB4A9}" destId="{EFEA2A84-4A43-4C01-9EAF-FEB5A9F8A49B}" srcOrd="0" destOrd="0" presId="urn:microsoft.com/office/officeart/2005/8/layout/hierarchy2"/>
    <dgm:cxn modelId="{BBF46BE5-0953-4B01-B5AB-64A886331F73}" type="presParOf" srcId="{D37B11C1-1D59-45AE-AA05-ED29799DB4A9}" destId="{48AF901B-1705-44FC-A6E4-78BC1344F65D}" srcOrd="1" destOrd="0" presId="urn:microsoft.com/office/officeart/2005/8/layout/hierarchy2"/>
    <dgm:cxn modelId="{ACD509E9-61FF-4D39-BA93-D93F8CA189B7}" type="presParOf" srcId="{88E1A23D-DBEB-4A87-9335-9BC1003FBECE}" destId="{18948260-0963-4C6E-8BC7-D355B2551605}" srcOrd="4" destOrd="0" presId="urn:microsoft.com/office/officeart/2005/8/layout/hierarchy2"/>
    <dgm:cxn modelId="{EEB46137-D8F1-444F-A6F1-8091B9D7A7BC}" type="presParOf" srcId="{18948260-0963-4C6E-8BC7-D355B2551605}" destId="{078EA824-8166-42A9-9A5E-DFF7F2A0D931}" srcOrd="0" destOrd="0" presId="urn:microsoft.com/office/officeart/2005/8/layout/hierarchy2"/>
    <dgm:cxn modelId="{5F319D8A-53CC-4C2B-98BF-6D8314504D63}" type="presParOf" srcId="{88E1A23D-DBEB-4A87-9335-9BC1003FBECE}" destId="{14A1BF6C-F30F-4925-B759-BD7765B20F0E}" srcOrd="5" destOrd="0" presId="urn:microsoft.com/office/officeart/2005/8/layout/hierarchy2"/>
    <dgm:cxn modelId="{1134F38A-6A76-45DC-9D9A-6585855CE4EE}" type="presParOf" srcId="{14A1BF6C-F30F-4925-B759-BD7765B20F0E}" destId="{41B18780-0C08-430C-B728-E7A73EAF1626}" srcOrd="0" destOrd="0" presId="urn:microsoft.com/office/officeart/2005/8/layout/hierarchy2"/>
    <dgm:cxn modelId="{C48F5C4D-03CE-41E0-A13B-4CD70FA2DCAE}" type="presParOf" srcId="{14A1BF6C-F30F-4925-B759-BD7765B20F0E}" destId="{BE36D042-C4E0-4A25-920A-516A516C2F3D}" srcOrd="1" destOrd="0" presId="urn:microsoft.com/office/officeart/2005/8/layout/hierarchy2"/>
    <dgm:cxn modelId="{869E32F1-3C60-471F-BCF1-5B82ABD9EE66}" type="presParOf" srcId="{BE36D042-C4E0-4A25-920A-516A516C2F3D}" destId="{5B53035F-E92D-411E-A2A1-80E3B62B2C5D}" srcOrd="0" destOrd="0" presId="urn:microsoft.com/office/officeart/2005/8/layout/hierarchy2"/>
    <dgm:cxn modelId="{CC2756D7-9FC5-4965-AF60-5A41F198C858}" type="presParOf" srcId="{5B53035F-E92D-411E-A2A1-80E3B62B2C5D}" destId="{5EC7A71A-47DD-4290-B369-2DFACCFF38B9}" srcOrd="0" destOrd="0" presId="urn:microsoft.com/office/officeart/2005/8/layout/hierarchy2"/>
    <dgm:cxn modelId="{0820F542-78D9-493C-B624-C0B5013FF5B6}" type="presParOf" srcId="{BE36D042-C4E0-4A25-920A-516A516C2F3D}" destId="{81E0F7B1-C900-477F-9557-EC5ED90DB871}" srcOrd="1" destOrd="0" presId="urn:microsoft.com/office/officeart/2005/8/layout/hierarchy2"/>
    <dgm:cxn modelId="{21A3AD56-6D66-4EE3-9A78-3538F90409DA}" type="presParOf" srcId="{81E0F7B1-C900-477F-9557-EC5ED90DB871}" destId="{1E0D264A-C9F2-47CF-A11E-E87694CC7ED2}" srcOrd="0" destOrd="0" presId="urn:microsoft.com/office/officeart/2005/8/layout/hierarchy2"/>
    <dgm:cxn modelId="{A98E4FC4-29BF-4AB3-B99A-11F284BB8B42}" type="presParOf" srcId="{81E0F7B1-C900-477F-9557-EC5ED90DB871}" destId="{F0218187-BAE8-43EC-B213-DDD30F191735}" srcOrd="1" destOrd="0" presId="urn:microsoft.com/office/officeart/2005/8/layout/hierarchy2"/>
    <dgm:cxn modelId="{D90AA4DA-1BF7-461A-967B-44D4A7B0AB4D}" type="presParOf" srcId="{F0218187-BAE8-43EC-B213-DDD30F191735}" destId="{6885373A-445D-436E-8708-F8F9C1403E9C}" srcOrd="0" destOrd="0" presId="urn:microsoft.com/office/officeart/2005/8/layout/hierarchy2"/>
    <dgm:cxn modelId="{BC91FC2F-7554-4F42-9128-2F4397B5962D}" type="presParOf" srcId="{6885373A-445D-436E-8708-F8F9C1403E9C}" destId="{131A303C-BEFD-419F-9ABA-FBB4D311DE96}" srcOrd="0" destOrd="0" presId="urn:microsoft.com/office/officeart/2005/8/layout/hierarchy2"/>
    <dgm:cxn modelId="{9FAF44E7-62FD-4504-9584-B2CE78E04CB9}" type="presParOf" srcId="{F0218187-BAE8-43EC-B213-DDD30F191735}" destId="{06B3EE86-D622-4512-8409-958948C532BC}" srcOrd="1" destOrd="0" presId="urn:microsoft.com/office/officeart/2005/8/layout/hierarchy2"/>
    <dgm:cxn modelId="{F33C0978-1F12-4E71-8008-8A8F440A8C3E}" type="presParOf" srcId="{06B3EE86-D622-4512-8409-958948C532BC}" destId="{D161F8B2-1554-4818-BEB9-9B2D2776B5D8}" srcOrd="0" destOrd="0" presId="urn:microsoft.com/office/officeart/2005/8/layout/hierarchy2"/>
    <dgm:cxn modelId="{3377C258-89C9-4B8F-8242-7585FC70BEFB}" type="presParOf" srcId="{06B3EE86-D622-4512-8409-958948C532BC}" destId="{31319F0A-AE32-4E02-92D3-B0ACA9F2CCF1}" srcOrd="1" destOrd="0" presId="urn:microsoft.com/office/officeart/2005/8/layout/hierarchy2"/>
    <dgm:cxn modelId="{1993C808-486B-4940-9F82-4E235A5DCE5E}" type="presParOf" srcId="{83C11B1B-88F0-4B36-8644-AD5B0DC8E461}" destId="{B6FC115A-5B5C-41E6-90EF-E56283E5573F}" srcOrd="2" destOrd="0" presId="urn:microsoft.com/office/officeart/2005/8/layout/hierarchy2"/>
    <dgm:cxn modelId="{EB6B4B5D-AA0D-492D-A8F9-086909E017AF}" type="presParOf" srcId="{B6FC115A-5B5C-41E6-90EF-E56283E5573F}" destId="{7A270BE6-8B65-4AF9-8753-612E45476B06}" srcOrd="0" destOrd="0" presId="urn:microsoft.com/office/officeart/2005/8/layout/hierarchy2"/>
    <dgm:cxn modelId="{2A6CB0CE-C684-415E-8680-1F009DEDAFB5}" type="presParOf" srcId="{83C11B1B-88F0-4B36-8644-AD5B0DC8E461}" destId="{1747836D-AB1D-4666-AA9D-ADF558250C5C}" srcOrd="3" destOrd="0" presId="urn:microsoft.com/office/officeart/2005/8/layout/hierarchy2"/>
    <dgm:cxn modelId="{61D95823-8C83-40DF-B386-38295F25DBA8}" type="presParOf" srcId="{1747836D-AB1D-4666-AA9D-ADF558250C5C}" destId="{2E94AC18-9152-46E6-A23D-07B5358324FD}" srcOrd="0" destOrd="0" presId="urn:microsoft.com/office/officeart/2005/8/layout/hierarchy2"/>
    <dgm:cxn modelId="{44D54536-9459-43EE-980B-F4449631117E}" type="presParOf" srcId="{1747836D-AB1D-4666-AA9D-ADF558250C5C}" destId="{A05495BC-7D94-428B-B77D-B39A3B7F7AC7}" srcOrd="1" destOrd="0" presId="urn:microsoft.com/office/officeart/2005/8/layout/hierarchy2"/>
    <dgm:cxn modelId="{2E86FF80-D09E-4D7C-A3EB-59C2136B6EDE}" type="presParOf" srcId="{A05495BC-7D94-428B-B77D-B39A3B7F7AC7}" destId="{D7AFE679-92A2-4BED-B8DD-E7DF4020E55E}" srcOrd="0" destOrd="0" presId="urn:microsoft.com/office/officeart/2005/8/layout/hierarchy2"/>
    <dgm:cxn modelId="{E71CA5AA-BFAE-4147-BA3F-4D4656BEF45E}" type="presParOf" srcId="{D7AFE679-92A2-4BED-B8DD-E7DF4020E55E}" destId="{42D536F5-DD3D-463E-B961-3E6080792B15}" srcOrd="0" destOrd="0" presId="urn:microsoft.com/office/officeart/2005/8/layout/hierarchy2"/>
    <dgm:cxn modelId="{34D1A552-5018-48DF-96CE-20FE63D28023}" type="presParOf" srcId="{A05495BC-7D94-428B-B77D-B39A3B7F7AC7}" destId="{9E941A71-EEEF-4C5F-829E-DB87A39ADC41}" srcOrd="1" destOrd="0" presId="urn:microsoft.com/office/officeart/2005/8/layout/hierarchy2"/>
    <dgm:cxn modelId="{1B6324EF-F4AB-4225-AABD-83D178021835}" type="presParOf" srcId="{9E941A71-EEEF-4C5F-829E-DB87A39ADC41}" destId="{587AFB76-1A25-47BF-932A-F41F8657EF24}" srcOrd="0" destOrd="0" presId="urn:microsoft.com/office/officeart/2005/8/layout/hierarchy2"/>
    <dgm:cxn modelId="{22EDC0A2-4332-4A65-BFE0-0FE5C7A7EA0D}" type="presParOf" srcId="{9E941A71-EEEF-4C5F-829E-DB87A39ADC41}" destId="{3C09A1F1-080F-450B-8870-DA812E8E0FE9}" srcOrd="1" destOrd="0" presId="urn:microsoft.com/office/officeart/2005/8/layout/hierarchy2"/>
    <dgm:cxn modelId="{1BAFABDB-4490-41CA-8A96-1CF9C0C79AF8}" type="presParOf" srcId="{3C09A1F1-080F-450B-8870-DA812E8E0FE9}" destId="{751F0C37-C6EF-49C6-B652-0607D9445201}" srcOrd="0" destOrd="0" presId="urn:microsoft.com/office/officeart/2005/8/layout/hierarchy2"/>
    <dgm:cxn modelId="{7918BD91-47D5-423F-AD5C-CFCC81795A09}" type="presParOf" srcId="{751F0C37-C6EF-49C6-B652-0607D9445201}" destId="{8B7B5CC6-47A3-43BE-8DA4-C5F6B5886662}" srcOrd="0" destOrd="0" presId="urn:microsoft.com/office/officeart/2005/8/layout/hierarchy2"/>
    <dgm:cxn modelId="{D7E6CF71-86EC-4279-AA5E-7F426E6754FE}" type="presParOf" srcId="{3C09A1F1-080F-450B-8870-DA812E8E0FE9}" destId="{B3A7690F-62DF-458D-B770-B344FA161F0B}" srcOrd="1" destOrd="0" presId="urn:microsoft.com/office/officeart/2005/8/layout/hierarchy2"/>
    <dgm:cxn modelId="{6C1A3A86-DE57-4313-A0A4-A279EB40FD45}" type="presParOf" srcId="{B3A7690F-62DF-458D-B770-B344FA161F0B}" destId="{B1A30A34-528A-49A9-AFD5-B8E79C096C83}" srcOrd="0" destOrd="0" presId="urn:microsoft.com/office/officeart/2005/8/layout/hierarchy2"/>
    <dgm:cxn modelId="{01C4267A-35CC-47F3-8DBA-78EC01F88A15}" type="presParOf" srcId="{B3A7690F-62DF-458D-B770-B344FA161F0B}" destId="{308F8E7B-AD4A-4A03-8C9C-41EF8E13A2CE}" srcOrd="1" destOrd="0" presId="urn:microsoft.com/office/officeart/2005/8/layout/hierarchy2"/>
    <dgm:cxn modelId="{1A9166C6-8B1E-4BD6-AC02-E7231F8EBC47}" type="presParOf" srcId="{308F8E7B-AD4A-4A03-8C9C-41EF8E13A2CE}" destId="{48167A4C-493E-4294-95BE-EBE2F5B749DC}" srcOrd="0" destOrd="0" presId="urn:microsoft.com/office/officeart/2005/8/layout/hierarchy2"/>
    <dgm:cxn modelId="{78BBFD5C-4D62-4803-83C0-8E1504BC78F4}" type="presParOf" srcId="{48167A4C-493E-4294-95BE-EBE2F5B749DC}" destId="{2CF488F9-8E5F-4893-B4F1-5742BDA2A49A}" srcOrd="0" destOrd="0" presId="urn:microsoft.com/office/officeart/2005/8/layout/hierarchy2"/>
    <dgm:cxn modelId="{C47E7D82-7E80-4F2C-8E4F-7C3CDC82C22A}" type="presParOf" srcId="{308F8E7B-AD4A-4A03-8C9C-41EF8E13A2CE}" destId="{6E9B6FE0-0BBB-4219-829C-89B9E2051391}" srcOrd="1" destOrd="0" presId="urn:microsoft.com/office/officeart/2005/8/layout/hierarchy2"/>
    <dgm:cxn modelId="{1EEA2131-9247-41FC-A12F-D2EF8E6E9FAC}" type="presParOf" srcId="{6E9B6FE0-0BBB-4219-829C-89B9E2051391}" destId="{BC5ADB29-B5B9-450F-867E-BCCE56E7C056}" srcOrd="0" destOrd="0" presId="urn:microsoft.com/office/officeart/2005/8/layout/hierarchy2"/>
    <dgm:cxn modelId="{388B77B4-2B70-4ECF-8000-D7691C2C8CBF}" type="presParOf" srcId="{6E9B6FE0-0BBB-4219-829C-89B9E2051391}" destId="{34674438-FDA3-4080-A7B0-4318C4D9D2D9}" srcOrd="1" destOrd="0" presId="urn:microsoft.com/office/officeart/2005/8/layout/hierarchy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12F58D5-A9F3-43A6-9143-22B62C3387F8}"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zh-TW" altLang="en-US"/>
        </a:p>
      </dgm:t>
    </dgm:pt>
    <dgm:pt modelId="{AD02F610-0F01-40E5-B034-8CD769BFB054}">
      <dgm:prSet phldrT="[文字]" custT="1"/>
      <dgm:spPr>
        <a:solidFill>
          <a:schemeClr val="accent1">
            <a:lumMod val="50000"/>
          </a:schemeClr>
        </a:solidFill>
      </dgm:spPr>
      <dgm:t>
        <a:bodyPr/>
        <a:lstStyle/>
        <a:p>
          <a:r>
            <a:rPr lang="zh-TW" altLang="en-US" sz="1800" b="1" i="1" dirty="0" smtClean="0">
              <a:solidFill>
                <a:schemeClr val="bg1"/>
              </a:solidFill>
              <a:latin typeface="+mn-ea"/>
            </a:rPr>
            <a:t>小組專題研習的表現差</a:t>
          </a:r>
          <a:endParaRPr lang="zh-TW" altLang="en-US" sz="1800" b="1" dirty="0">
            <a:solidFill>
              <a:schemeClr val="bg1"/>
            </a:solidFill>
          </a:endParaRPr>
        </a:p>
      </dgm:t>
    </dgm:pt>
    <dgm:pt modelId="{AADF3587-AA30-42A6-917D-5BDD02988BA2}" type="parTrans" cxnId="{66B2A2C7-8FF6-4B88-8381-D01B1D577C0B}">
      <dgm:prSet/>
      <dgm:spPr/>
      <dgm:t>
        <a:bodyPr/>
        <a:lstStyle/>
        <a:p>
          <a:endParaRPr lang="zh-TW" altLang="en-US" sz="1800" b="1">
            <a:solidFill>
              <a:schemeClr val="bg1"/>
            </a:solidFill>
          </a:endParaRPr>
        </a:p>
      </dgm:t>
    </dgm:pt>
    <dgm:pt modelId="{81402498-FC66-42F9-992C-703276E5B062}" type="sibTrans" cxnId="{66B2A2C7-8FF6-4B88-8381-D01B1D577C0B}">
      <dgm:prSet/>
      <dgm:spPr/>
      <dgm:t>
        <a:bodyPr/>
        <a:lstStyle/>
        <a:p>
          <a:endParaRPr lang="zh-TW" altLang="en-US" sz="1800" b="1">
            <a:solidFill>
              <a:schemeClr val="bg1"/>
            </a:solidFill>
          </a:endParaRPr>
        </a:p>
      </dgm:t>
    </dgm:pt>
    <dgm:pt modelId="{631EA78F-338D-410F-B66C-B50FB41077E0}">
      <dgm:prSet phldrT="[文字]" custT="1"/>
      <dgm:spPr/>
      <dgm:t>
        <a:bodyPr/>
        <a:lstStyle/>
        <a:p>
          <a:r>
            <a:rPr lang="zh-TW" altLang="en-US" sz="1800" b="1" dirty="0" smtClean="0">
              <a:solidFill>
                <a:schemeClr val="bg1"/>
              </a:solidFill>
            </a:rPr>
            <a:t>組員之間溝通不足</a:t>
          </a:r>
        </a:p>
      </dgm:t>
    </dgm:pt>
    <dgm:pt modelId="{803A7865-DF70-491D-8135-FD596F8197F1}" type="sibTrans" cxnId="{5A8AA6C7-3E20-47AC-873A-E023DCEF8E0D}">
      <dgm:prSet/>
      <dgm:spPr/>
      <dgm:t>
        <a:bodyPr/>
        <a:lstStyle/>
        <a:p>
          <a:endParaRPr lang="zh-TW" altLang="en-US" sz="1800" b="1">
            <a:solidFill>
              <a:schemeClr val="bg1"/>
            </a:solidFill>
          </a:endParaRPr>
        </a:p>
      </dgm:t>
    </dgm:pt>
    <dgm:pt modelId="{F05BDC7A-7673-4F8A-9A23-C414A9CB479C}" type="parTrans" cxnId="{5A8AA6C7-3E20-47AC-873A-E023DCEF8E0D}">
      <dgm:prSet custT="1"/>
      <dgm:spPr>
        <a:ln>
          <a:headEnd type="arrow" w="med" len="med"/>
          <a:tailEnd type="none" w="med" len="med"/>
        </a:ln>
      </dgm:spPr>
      <dgm:t>
        <a:bodyPr/>
        <a:lstStyle/>
        <a:p>
          <a:endParaRPr lang="zh-TW" altLang="en-US" sz="1800" b="1">
            <a:solidFill>
              <a:schemeClr val="bg1"/>
            </a:solidFill>
          </a:endParaRPr>
        </a:p>
      </dgm:t>
    </dgm:pt>
    <dgm:pt modelId="{E85ECA0D-141A-47E4-BF83-421203DE796D}">
      <dgm:prSet phldrT="[文字]" custT="1"/>
      <dgm:spPr/>
      <dgm:t>
        <a:bodyPr/>
        <a:lstStyle/>
        <a:p>
          <a:endParaRPr lang="zh-TW" altLang="en-US" sz="1800" b="1" dirty="0" smtClean="0">
            <a:solidFill>
              <a:schemeClr val="bg1"/>
            </a:solidFill>
          </a:endParaRPr>
        </a:p>
      </dgm:t>
    </dgm:pt>
    <dgm:pt modelId="{F5233EF7-569D-4143-9D3E-E67772168383}" type="parTrans" cxnId="{18D8FDA0-CA24-4475-8DFA-285F655E90C1}">
      <dgm:prSet custT="1"/>
      <dgm:spPr>
        <a:ln>
          <a:headEnd type="arrow" w="med" len="med"/>
          <a:tailEnd type="none" w="med" len="med"/>
        </a:ln>
      </dgm:spPr>
      <dgm:t>
        <a:bodyPr/>
        <a:lstStyle/>
        <a:p>
          <a:endParaRPr lang="zh-TW" altLang="en-US" sz="1800"/>
        </a:p>
      </dgm:t>
    </dgm:pt>
    <dgm:pt modelId="{A61DC2F6-0472-4E91-8CD9-149503F6CABF}" type="sibTrans" cxnId="{18D8FDA0-CA24-4475-8DFA-285F655E90C1}">
      <dgm:prSet/>
      <dgm:spPr/>
      <dgm:t>
        <a:bodyPr/>
        <a:lstStyle/>
        <a:p>
          <a:endParaRPr lang="zh-TW" altLang="en-US" sz="1800"/>
        </a:p>
      </dgm:t>
    </dgm:pt>
    <dgm:pt modelId="{7AA630FD-27E9-429F-B9F1-5035EDA32561}">
      <dgm:prSet phldrT="[文字]" custT="1"/>
      <dgm:spPr/>
      <dgm:t>
        <a:bodyPr/>
        <a:lstStyle/>
        <a:p>
          <a:r>
            <a:rPr lang="zh-TW" altLang="en-US" sz="1800" b="1" dirty="0" smtClean="0">
              <a:solidFill>
                <a:schemeClr val="bg1"/>
              </a:solidFill>
              <a:latin typeface="+mn-ea"/>
            </a:rPr>
            <a:t>題目太難</a:t>
          </a:r>
          <a:endParaRPr lang="zh-TW" altLang="en-US" sz="1800" b="1" dirty="0" smtClean="0">
            <a:solidFill>
              <a:schemeClr val="bg1"/>
            </a:solidFill>
          </a:endParaRPr>
        </a:p>
      </dgm:t>
    </dgm:pt>
    <dgm:pt modelId="{0286231B-F4BA-4888-A383-C7D887CF0859}" type="parTrans" cxnId="{3B753958-6EE7-4103-974D-15393AA9A25B}">
      <dgm:prSet custT="1"/>
      <dgm:spPr>
        <a:ln>
          <a:headEnd type="arrow" w="med" len="med"/>
          <a:tailEnd type="none" w="med" len="med"/>
        </a:ln>
      </dgm:spPr>
      <dgm:t>
        <a:bodyPr/>
        <a:lstStyle/>
        <a:p>
          <a:endParaRPr lang="zh-TW" altLang="en-US" sz="1800"/>
        </a:p>
      </dgm:t>
    </dgm:pt>
    <dgm:pt modelId="{B92795A1-A955-41C1-8686-38FA123FEC22}" type="sibTrans" cxnId="{3B753958-6EE7-4103-974D-15393AA9A25B}">
      <dgm:prSet/>
      <dgm:spPr/>
      <dgm:t>
        <a:bodyPr/>
        <a:lstStyle/>
        <a:p>
          <a:endParaRPr lang="zh-TW" altLang="en-US" sz="1800"/>
        </a:p>
      </dgm:t>
    </dgm:pt>
    <dgm:pt modelId="{D83F9EFA-7F3A-493F-9B97-97FBD4E8BCF1}">
      <dgm:prSet phldrT="[文字]" custT="1"/>
      <dgm:spPr/>
      <dgm:t>
        <a:bodyPr/>
        <a:lstStyle/>
        <a:p>
          <a:r>
            <a:rPr lang="zh-TW" altLang="en-US" sz="1800" b="1" dirty="0" smtClean="0">
              <a:solidFill>
                <a:schemeClr val="bg1"/>
              </a:solidFill>
            </a:rPr>
            <a:t>不懂得如何完成報告</a:t>
          </a:r>
        </a:p>
      </dgm:t>
    </dgm:pt>
    <dgm:pt modelId="{F1D63669-E3C9-4D76-A7DB-167E8862F87C}" type="parTrans" cxnId="{393DCB87-5C1E-4331-9036-EA0F822C424C}">
      <dgm:prSet custT="1"/>
      <dgm:spPr>
        <a:ln>
          <a:headEnd type="arrow" w="med" len="med"/>
          <a:tailEnd type="none" w="med" len="med"/>
        </a:ln>
      </dgm:spPr>
      <dgm:t>
        <a:bodyPr/>
        <a:lstStyle/>
        <a:p>
          <a:endParaRPr lang="zh-TW" altLang="en-US" sz="1800"/>
        </a:p>
      </dgm:t>
    </dgm:pt>
    <dgm:pt modelId="{88EC7950-14B7-4A14-812F-A733D1F9985A}" type="sibTrans" cxnId="{393DCB87-5C1E-4331-9036-EA0F822C424C}">
      <dgm:prSet/>
      <dgm:spPr/>
      <dgm:t>
        <a:bodyPr/>
        <a:lstStyle/>
        <a:p>
          <a:endParaRPr lang="zh-TW" altLang="en-US" sz="1800"/>
        </a:p>
      </dgm:t>
    </dgm:pt>
    <dgm:pt modelId="{9C861857-89D7-4226-95B3-FB8419CA586F}">
      <dgm:prSet phldrT="[文字]" custT="1"/>
      <dgm:spPr/>
      <dgm:t>
        <a:bodyPr/>
        <a:lstStyle/>
        <a:p>
          <a:r>
            <a:rPr lang="zh-TW" altLang="en-US" sz="1800" b="1" dirty="0" smtClean="0">
              <a:solidFill>
                <a:schemeClr val="bg1"/>
              </a:solidFill>
            </a:rPr>
            <a:t>報告內容欠準確</a:t>
          </a:r>
        </a:p>
      </dgm:t>
    </dgm:pt>
    <dgm:pt modelId="{7DF6797E-51B2-4B9A-8C60-6D58F918073E}" type="parTrans" cxnId="{DEC440AC-5ED4-4C5F-B11E-D7BEA19ADAD4}">
      <dgm:prSet custT="1"/>
      <dgm:spPr>
        <a:ln>
          <a:headEnd type="arrow" w="med" len="med"/>
          <a:tailEnd type="none" w="med" len="med"/>
        </a:ln>
      </dgm:spPr>
      <dgm:t>
        <a:bodyPr/>
        <a:lstStyle/>
        <a:p>
          <a:endParaRPr lang="zh-TW" altLang="en-US" sz="1800"/>
        </a:p>
      </dgm:t>
    </dgm:pt>
    <dgm:pt modelId="{9E4E3B1C-416E-4D09-B79E-2632D4DCF1A5}" type="sibTrans" cxnId="{DEC440AC-5ED4-4C5F-B11E-D7BEA19ADAD4}">
      <dgm:prSet/>
      <dgm:spPr/>
      <dgm:t>
        <a:bodyPr/>
        <a:lstStyle/>
        <a:p>
          <a:endParaRPr lang="zh-TW" altLang="en-US" sz="1800"/>
        </a:p>
      </dgm:t>
    </dgm:pt>
    <dgm:pt modelId="{DA16E689-3A1A-4928-B7EF-79DF5D1A52E1}">
      <dgm:prSet phldrT="[文字]" custT="1"/>
      <dgm:spPr/>
      <dgm:t>
        <a:bodyPr/>
        <a:lstStyle/>
        <a:p>
          <a:r>
            <a:rPr lang="zh-TW" altLang="en-US" sz="1800" b="1" dirty="0" smtClean="0">
              <a:solidFill>
                <a:schemeClr val="bg1"/>
              </a:solidFill>
            </a:rPr>
            <a:t>報告內容欠完整</a:t>
          </a:r>
        </a:p>
      </dgm:t>
    </dgm:pt>
    <dgm:pt modelId="{07E1016D-B169-492F-A4FC-B3771B77A8F1}" type="parTrans" cxnId="{6A7DD996-CE89-40F2-9541-0BE33B3C7DCD}">
      <dgm:prSet custT="1"/>
      <dgm:spPr>
        <a:ln>
          <a:headEnd type="arrow" w="med" len="med"/>
          <a:tailEnd type="none" w="med" len="med"/>
        </a:ln>
      </dgm:spPr>
      <dgm:t>
        <a:bodyPr/>
        <a:lstStyle/>
        <a:p>
          <a:endParaRPr lang="zh-TW" altLang="en-US" sz="1800"/>
        </a:p>
      </dgm:t>
    </dgm:pt>
    <dgm:pt modelId="{5C2EF451-6590-4B65-B70E-5CC0A3B72C28}" type="sibTrans" cxnId="{6A7DD996-CE89-40F2-9541-0BE33B3C7DCD}">
      <dgm:prSet/>
      <dgm:spPr/>
      <dgm:t>
        <a:bodyPr/>
        <a:lstStyle/>
        <a:p>
          <a:endParaRPr lang="zh-TW" altLang="en-US" sz="1800"/>
        </a:p>
      </dgm:t>
    </dgm:pt>
    <dgm:pt modelId="{EC4D3F32-C9B5-43AD-BC0A-E8F4AB733966}">
      <dgm:prSet phldrT="[文字]" custT="1"/>
      <dgm:spPr/>
      <dgm:t>
        <a:bodyPr/>
        <a:lstStyle/>
        <a:p>
          <a:r>
            <a:rPr lang="zh-TW" altLang="en-US" sz="1800" b="1" dirty="0" smtClean="0">
              <a:solidFill>
                <a:schemeClr val="bg1"/>
              </a:solidFill>
            </a:rPr>
            <a:t>組員不清楚分工及進度</a:t>
          </a:r>
        </a:p>
      </dgm:t>
    </dgm:pt>
    <dgm:pt modelId="{3064D8A6-510C-476A-BB5B-CB2A79F87A77}" type="parTrans" cxnId="{6B73793A-24BC-4B47-AEDD-FB016C33FB52}">
      <dgm:prSet custT="1"/>
      <dgm:spPr>
        <a:ln>
          <a:headEnd type="arrow" w="med" len="med"/>
          <a:tailEnd type="none" w="med" len="med"/>
        </a:ln>
      </dgm:spPr>
      <dgm:t>
        <a:bodyPr/>
        <a:lstStyle/>
        <a:p>
          <a:endParaRPr lang="zh-TW" altLang="en-US" sz="1800"/>
        </a:p>
      </dgm:t>
    </dgm:pt>
    <dgm:pt modelId="{8E7B1AAB-88C6-44D1-837D-9F822173AE95}" type="sibTrans" cxnId="{6B73793A-24BC-4B47-AEDD-FB016C33FB52}">
      <dgm:prSet/>
      <dgm:spPr/>
      <dgm:t>
        <a:bodyPr/>
        <a:lstStyle/>
        <a:p>
          <a:endParaRPr lang="zh-TW" altLang="en-US" sz="1800"/>
        </a:p>
      </dgm:t>
    </dgm:pt>
    <dgm:pt modelId="{79C64570-73FE-4C1B-AD66-50A63C1C8390}">
      <dgm:prSet phldrT="[文字]" custT="1"/>
      <dgm:spPr/>
      <dgm:t>
        <a:bodyPr/>
        <a:lstStyle/>
        <a:p>
          <a:r>
            <a:rPr lang="zh-TW" altLang="en-US" sz="1800" b="1" dirty="0" smtClean="0">
              <a:solidFill>
                <a:schemeClr val="bg1"/>
              </a:solidFill>
              <a:latin typeface="+mn-ea"/>
            </a:rPr>
            <a:t>時間不足</a:t>
          </a:r>
          <a:endParaRPr lang="zh-TW" altLang="en-US" sz="1800" b="1" dirty="0" smtClean="0">
            <a:solidFill>
              <a:schemeClr val="bg1"/>
            </a:solidFill>
          </a:endParaRPr>
        </a:p>
      </dgm:t>
    </dgm:pt>
    <dgm:pt modelId="{5E15DFF3-184E-4D54-9483-9AADE2F36C72}" type="parTrans" cxnId="{C69C71C1-664B-4C68-8004-53F6F3BAFBAD}">
      <dgm:prSet custT="1"/>
      <dgm:spPr>
        <a:ln>
          <a:headEnd type="arrow" w="med" len="med"/>
          <a:tailEnd type="none" w="med" len="med"/>
        </a:ln>
      </dgm:spPr>
      <dgm:t>
        <a:bodyPr/>
        <a:lstStyle/>
        <a:p>
          <a:endParaRPr lang="zh-TW" altLang="en-US" sz="1800"/>
        </a:p>
      </dgm:t>
    </dgm:pt>
    <dgm:pt modelId="{0A666F34-54E2-4DDA-9F7A-815CECCFCD62}" type="sibTrans" cxnId="{C69C71C1-664B-4C68-8004-53F6F3BAFBAD}">
      <dgm:prSet/>
      <dgm:spPr/>
      <dgm:t>
        <a:bodyPr/>
        <a:lstStyle/>
        <a:p>
          <a:endParaRPr lang="zh-TW" altLang="en-US" sz="1800"/>
        </a:p>
      </dgm:t>
    </dgm:pt>
    <dgm:pt modelId="{3CCD39A9-DC73-43A1-AFF5-079972029C80}">
      <dgm:prSet phldrT="[文字]" custT="1"/>
      <dgm:spPr/>
      <dgm:t>
        <a:bodyPr/>
        <a:lstStyle/>
        <a:p>
          <a:r>
            <a:rPr lang="zh-TW" altLang="en-US" sz="1800" b="1" dirty="0" smtClean="0">
              <a:solidFill>
                <a:schemeClr val="bg1"/>
              </a:solidFill>
            </a:rPr>
            <a:t>未能及時完成報告</a:t>
          </a:r>
        </a:p>
      </dgm:t>
    </dgm:pt>
    <dgm:pt modelId="{82CE2F0F-3537-4328-91A8-18D9E26031D4}" type="parTrans" cxnId="{D3B642B0-554F-4529-A813-7161BB3DCC04}">
      <dgm:prSet custT="1"/>
      <dgm:spPr>
        <a:ln>
          <a:headEnd type="arrow" w="med" len="med"/>
          <a:tailEnd type="none" w="med" len="med"/>
        </a:ln>
      </dgm:spPr>
      <dgm:t>
        <a:bodyPr/>
        <a:lstStyle/>
        <a:p>
          <a:endParaRPr lang="zh-TW" altLang="en-US" sz="1800"/>
        </a:p>
      </dgm:t>
    </dgm:pt>
    <dgm:pt modelId="{D5FA4F55-26A6-470C-903F-F4FB913AC856}" type="sibTrans" cxnId="{D3B642B0-554F-4529-A813-7161BB3DCC04}">
      <dgm:prSet/>
      <dgm:spPr/>
      <dgm:t>
        <a:bodyPr/>
        <a:lstStyle/>
        <a:p>
          <a:endParaRPr lang="zh-TW" altLang="en-US" sz="1800"/>
        </a:p>
      </dgm:t>
    </dgm:pt>
    <dgm:pt modelId="{8171824C-0B32-4C43-8FD5-34F9887779B8}">
      <dgm:prSet phldrT="[文字]" custT="1"/>
      <dgm:spPr/>
      <dgm:t>
        <a:bodyPr/>
        <a:lstStyle/>
        <a:p>
          <a:r>
            <a:rPr lang="zh-TW" altLang="en-US" sz="1800" b="1" dirty="0" smtClean="0">
              <a:solidFill>
                <a:schemeClr val="bg1"/>
              </a:solidFill>
            </a:rPr>
            <a:t>分配較少</a:t>
          </a:r>
          <a:r>
            <a:rPr lang="en-US" altLang="zh-TW" sz="1800" b="1" dirty="0" smtClean="0">
              <a:solidFill>
                <a:schemeClr val="bg1"/>
              </a:solidFill>
            </a:rPr>
            <a:t/>
          </a:r>
          <a:br>
            <a:rPr lang="en-US" altLang="zh-TW" sz="1800" b="1" dirty="0" smtClean="0">
              <a:solidFill>
                <a:schemeClr val="bg1"/>
              </a:solidFill>
            </a:rPr>
          </a:br>
          <a:r>
            <a:rPr lang="zh-TW" altLang="en-US" sz="1800" b="1" dirty="0" smtClean="0">
              <a:solidFill>
                <a:schemeClr val="bg1"/>
              </a:solidFill>
            </a:rPr>
            <a:t>時間於完成報告</a:t>
          </a:r>
        </a:p>
      </dgm:t>
    </dgm:pt>
    <dgm:pt modelId="{61396055-E56F-4D18-97ED-813C191D5C55}" type="parTrans" cxnId="{5F54847F-4067-46CB-8724-13000AD2EF62}">
      <dgm:prSet custT="1"/>
      <dgm:spPr>
        <a:ln>
          <a:headEnd type="arrow" w="med" len="med"/>
          <a:tailEnd type="none" w="med" len="med"/>
        </a:ln>
      </dgm:spPr>
      <dgm:t>
        <a:bodyPr/>
        <a:lstStyle/>
        <a:p>
          <a:endParaRPr lang="zh-TW" altLang="en-US" sz="1800"/>
        </a:p>
      </dgm:t>
    </dgm:pt>
    <dgm:pt modelId="{6C9D34E5-2CB6-4FF8-BCEC-DA2A91508AF9}" type="sibTrans" cxnId="{5F54847F-4067-46CB-8724-13000AD2EF62}">
      <dgm:prSet/>
      <dgm:spPr/>
      <dgm:t>
        <a:bodyPr/>
        <a:lstStyle/>
        <a:p>
          <a:endParaRPr lang="zh-TW" altLang="en-US" sz="1800"/>
        </a:p>
      </dgm:t>
    </dgm:pt>
    <dgm:pt modelId="{068785C3-7DEE-498C-AC04-85B878A07CE6}">
      <dgm:prSet phldrT="[文字]" custT="1"/>
      <dgm:spPr/>
      <dgm:t>
        <a:bodyPr/>
        <a:lstStyle/>
        <a:p>
          <a:endParaRPr lang="zh-TW" altLang="en-US" sz="1800" b="1" dirty="0" smtClean="0">
            <a:solidFill>
              <a:schemeClr val="bg1"/>
            </a:solidFill>
          </a:endParaRPr>
        </a:p>
      </dgm:t>
    </dgm:pt>
    <dgm:pt modelId="{43690A87-A63A-4E27-89E6-92E3155C4176}" type="parTrans" cxnId="{94D415B3-B226-465D-8208-3387C89B1B32}">
      <dgm:prSet custT="1"/>
      <dgm:spPr>
        <a:ln>
          <a:headEnd type="arrow" w="med" len="med"/>
          <a:tailEnd type="none" w="med" len="med"/>
        </a:ln>
      </dgm:spPr>
      <dgm:t>
        <a:bodyPr/>
        <a:lstStyle/>
        <a:p>
          <a:endParaRPr lang="zh-TW" altLang="en-US" sz="1800"/>
        </a:p>
      </dgm:t>
    </dgm:pt>
    <dgm:pt modelId="{AD055D32-5C76-42A1-8CAC-3A5EA923BF2F}" type="sibTrans" cxnId="{94D415B3-B226-465D-8208-3387C89B1B32}">
      <dgm:prSet/>
      <dgm:spPr/>
      <dgm:t>
        <a:bodyPr/>
        <a:lstStyle/>
        <a:p>
          <a:endParaRPr lang="zh-TW" altLang="en-US" sz="1800"/>
        </a:p>
      </dgm:t>
    </dgm:pt>
    <dgm:pt modelId="{F03202A7-D209-4AF4-AEF9-B39AE73F5885}">
      <dgm:prSet phldrT="[文字]" custT="1"/>
      <dgm:spPr>
        <a:solidFill>
          <a:schemeClr val="accent1">
            <a:lumMod val="60000"/>
            <a:lumOff val="40000"/>
          </a:schemeClr>
        </a:solidFill>
      </dgm:spPr>
      <dgm:t>
        <a:bodyPr/>
        <a:lstStyle/>
        <a:p>
          <a:r>
            <a:rPr lang="zh-TW" altLang="en-US" sz="1800" b="1" dirty="0" smtClean="0">
              <a:solidFill>
                <a:schemeClr val="bg1"/>
              </a:solidFill>
            </a:rPr>
            <a:t>題目因素</a:t>
          </a:r>
        </a:p>
      </dgm:t>
    </dgm:pt>
    <dgm:pt modelId="{6E281FFF-E0A7-419F-823C-788CBFE936A1}" type="parTrans" cxnId="{688B2BF1-D873-4F59-91E9-DD1082B275C1}">
      <dgm:prSet/>
      <dgm:spPr>
        <a:ln>
          <a:headEnd type="arrow" w="med" len="med"/>
          <a:tailEnd type="none" w="med" len="med"/>
        </a:ln>
      </dgm:spPr>
      <dgm:t>
        <a:bodyPr/>
        <a:lstStyle/>
        <a:p>
          <a:endParaRPr lang="zh-TW" altLang="en-US"/>
        </a:p>
      </dgm:t>
    </dgm:pt>
    <dgm:pt modelId="{B07A58D6-D346-4384-AE31-B6621B631C1A}" type="sibTrans" cxnId="{688B2BF1-D873-4F59-91E9-DD1082B275C1}">
      <dgm:prSet/>
      <dgm:spPr/>
      <dgm:t>
        <a:bodyPr/>
        <a:lstStyle/>
        <a:p>
          <a:endParaRPr lang="zh-TW" altLang="en-US"/>
        </a:p>
      </dgm:t>
    </dgm:pt>
    <dgm:pt modelId="{B84E31B0-F2D9-450E-B370-36B42BE80DD1}">
      <dgm:prSet phldrT="[文字]" custT="1"/>
      <dgm:spPr>
        <a:solidFill>
          <a:schemeClr val="accent1">
            <a:lumMod val="60000"/>
            <a:lumOff val="40000"/>
          </a:schemeClr>
        </a:solidFill>
      </dgm:spPr>
      <dgm:t>
        <a:bodyPr/>
        <a:lstStyle/>
        <a:p>
          <a:r>
            <a:rPr lang="zh-TW" altLang="en-US" sz="1800" b="1" dirty="0" smtClean="0">
              <a:solidFill>
                <a:schemeClr val="bg1"/>
              </a:solidFill>
            </a:rPr>
            <a:t>組員因素</a:t>
          </a:r>
        </a:p>
      </dgm:t>
    </dgm:pt>
    <dgm:pt modelId="{7246CFB0-675E-48C4-AAD8-FE3E38A41130}" type="parTrans" cxnId="{0270B729-863D-4140-9182-DFEAD1859318}">
      <dgm:prSet/>
      <dgm:spPr>
        <a:ln>
          <a:headEnd type="arrow" w="med" len="med"/>
          <a:tailEnd type="none" w="med" len="med"/>
        </a:ln>
      </dgm:spPr>
      <dgm:t>
        <a:bodyPr/>
        <a:lstStyle/>
        <a:p>
          <a:endParaRPr lang="zh-TW" altLang="en-US"/>
        </a:p>
      </dgm:t>
    </dgm:pt>
    <dgm:pt modelId="{3A07A489-FA7F-4B1D-B50E-00DCF1CE254A}" type="sibTrans" cxnId="{0270B729-863D-4140-9182-DFEAD1859318}">
      <dgm:prSet/>
      <dgm:spPr/>
      <dgm:t>
        <a:bodyPr/>
        <a:lstStyle/>
        <a:p>
          <a:endParaRPr lang="zh-TW" altLang="en-US"/>
        </a:p>
      </dgm:t>
    </dgm:pt>
    <dgm:pt modelId="{6ABE91C4-29DA-4714-8DFE-49E780E1EA7C}">
      <dgm:prSet phldrT="[文字]" custT="1"/>
      <dgm:spPr/>
      <dgm:t>
        <a:bodyPr/>
        <a:lstStyle/>
        <a:p>
          <a:endParaRPr lang="zh-TW" altLang="en-US" sz="1800" b="1" dirty="0" smtClean="0">
            <a:solidFill>
              <a:schemeClr val="bg1"/>
            </a:solidFill>
          </a:endParaRPr>
        </a:p>
      </dgm:t>
    </dgm:pt>
    <dgm:pt modelId="{F023989B-C78B-49D8-B8B0-B31A8DCCE306}" type="parTrans" cxnId="{0E3D65D9-7BE0-4525-BB20-9CC0AD031968}">
      <dgm:prSet/>
      <dgm:spPr>
        <a:ln>
          <a:headEnd type="arrow" w="med" len="med"/>
          <a:tailEnd type="none" w="med" len="med"/>
        </a:ln>
      </dgm:spPr>
      <dgm:t>
        <a:bodyPr/>
        <a:lstStyle/>
        <a:p>
          <a:endParaRPr lang="zh-TW" altLang="en-US"/>
        </a:p>
      </dgm:t>
    </dgm:pt>
    <dgm:pt modelId="{7E2FF11E-DB66-4AD3-ACF9-FA6551594BFD}" type="sibTrans" cxnId="{0E3D65D9-7BE0-4525-BB20-9CC0AD031968}">
      <dgm:prSet/>
      <dgm:spPr/>
      <dgm:t>
        <a:bodyPr/>
        <a:lstStyle/>
        <a:p>
          <a:endParaRPr lang="zh-TW" altLang="en-US"/>
        </a:p>
      </dgm:t>
    </dgm:pt>
    <dgm:pt modelId="{3E9452F0-7FF0-435C-B59C-3E3555ED67FA}">
      <dgm:prSet phldrT="[文字]" custT="1"/>
      <dgm:spPr>
        <a:solidFill>
          <a:schemeClr val="accent1">
            <a:lumMod val="60000"/>
            <a:lumOff val="40000"/>
          </a:schemeClr>
        </a:solidFill>
      </dgm:spPr>
      <dgm:t>
        <a:bodyPr/>
        <a:lstStyle/>
        <a:p>
          <a:r>
            <a:rPr lang="zh-TW" altLang="en-US" sz="1800" b="1" dirty="0" smtClean="0">
              <a:solidFill>
                <a:schemeClr val="bg1"/>
              </a:solidFill>
            </a:rPr>
            <a:t>時間因素</a:t>
          </a:r>
        </a:p>
      </dgm:t>
    </dgm:pt>
    <dgm:pt modelId="{FB673913-7AF3-4A68-9BE9-3D62AD0B895C}" type="parTrans" cxnId="{D43C142F-7BC0-40FA-BEB4-FC50CBD848AB}">
      <dgm:prSet/>
      <dgm:spPr>
        <a:ln>
          <a:headEnd type="arrow" w="med" len="med"/>
          <a:tailEnd type="none" w="med" len="med"/>
        </a:ln>
      </dgm:spPr>
      <dgm:t>
        <a:bodyPr/>
        <a:lstStyle/>
        <a:p>
          <a:endParaRPr lang="zh-TW" altLang="en-US"/>
        </a:p>
      </dgm:t>
    </dgm:pt>
    <dgm:pt modelId="{B87D490F-C348-4649-9710-97DC8B1EC55C}" type="sibTrans" cxnId="{D43C142F-7BC0-40FA-BEB4-FC50CBD848AB}">
      <dgm:prSet/>
      <dgm:spPr/>
      <dgm:t>
        <a:bodyPr/>
        <a:lstStyle/>
        <a:p>
          <a:endParaRPr lang="zh-TW" altLang="en-US"/>
        </a:p>
      </dgm:t>
    </dgm:pt>
    <dgm:pt modelId="{29041ED3-42EA-4CE2-81FE-F5E0DF3779E3}" type="pres">
      <dgm:prSet presAssocID="{312F58D5-A9F3-43A6-9143-22B62C3387F8}" presName="diagram" presStyleCnt="0">
        <dgm:presLayoutVars>
          <dgm:chPref val="1"/>
          <dgm:dir val="rev"/>
          <dgm:animOne val="branch"/>
          <dgm:animLvl val="lvl"/>
          <dgm:resizeHandles val="exact"/>
        </dgm:presLayoutVars>
      </dgm:prSet>
      <dgm:spPr/>
      <dgm:t>
        <a:bodyPr/>
        <a:lstStyle/>
        <a:p>
          <a:endParaRPr lang="zh-TW" altLang="en-US"/>
        </a:p>
      </dgm:t>
    </dgm:pt>
    <dgm:pt modelId="{D6904CC6-A7AC-4619-B585-D252E4DCB848}" type="pres">
      <dgm:prSet presAssocID="{AD02F610-0F01-40E5-B034-8CD769BFB054}" presName="root1" presStyleCnt="0"/>
      <dgm:spPr/>
    </dgm:pt>
    <dgm:pt modelId="{253C1407-9772-4D8F-A577-E10E128A310A}" type="pres">
      <dgm:prSet presAssocID="{AD02F610-0F01-40E5-B034-8CD769BFB054}" presName="LevelOneTextNode" presStyleLbl="node0" presStyleIdx="0" presStyleCnt="1">
        <dgm:presLayoutVars>
          <dgm:chPref val="3"/>
        </dgm:presLayoutVars>
      </dgm:prSet>
      <dgm:spPr/>
      <dgm:t>
        <a:bodyPr/>
        <a:lstStyle/>
        <a:p>
          <a:endParaRPr lang="zh-TW" altLang="en-US"/>
        </a:p>
      </dgm:t>
    </dgm:pt>
    <dgm:pt modelId="{83C11B1B-88F0-4B36-8644-AD5B0DC8E461}" type="pres">
      <dgm:prSet presAssocID="{AD02F610-0F01-40E5-B034-8CD769BFB054}" presName="level2hierChild" presStyleCnt="0"/>
      <dgm:spPr/>
    </dgm:pt>
    <dgm:pt modelId="{BBD4B4EE-DB57-412E-9198-4FA9D2D28EC9}" type="pres">
      <dgm:prSet presAssocID="{07E1016D-B169-492F-A4FC-B3771B77A8F1}" presName="conn2-1" presStyleLbl="parChTrans1D2" presStyleIdx="0" presStyleCnt="2"/>
      <dgm:spPr/>
      <dgm:t>
        <a:bodyPr/>
        <a:lstStyle/>
        <a:p>
          <a:endParaRPr lang="zh-TW" altLang="en-US"/>
        </a:p>
      </dgm:t>
    </dgm:pt>
    <dgm:pt modelId="{C0060065-8F55-45FF-925E-73548F5B6B67}" type="pres">
      <dgm:prSet presAssocID="{07E1016D-B169-492F-A4FC-B3771B77A8F1}" presName="connTx" presStyleLbl="parChTrans1D2" presStyleIdx="0" presStyleCnt="2"/>
      <dgm:spPr/>
      <dgm:t>
        <a:bodyPr/>
        <a:lstStyle/>
        <a:p>
          <a:endParaRPr lang="zh-TW" altLang="en-US"/>
        </a:p>
      </dgm:t>
    </dgm:pt>
    <dgm:pt modelId="{6F9B9C51-75E4-4D8B-8D2F-3FDC477256DE}" type="pres">
      <dgm:prSet presAssocID="{DA16E689-3A1A-4928-B7EF-79DF5D1A52E1}" presName="root2" presStyleCnt="0"/>
      <dgm:spPr/>
    </dgm:pt>
    <dgm:pt modelId="{61B93DA3-A31E-4F6F-BCA5-3F5EC7CA5BF5}" type="pres">
      <dgm:prSet presAssocID="{DA16E689-3A1A-4928-B7EF-79DF5D1A52E1}" presName="LevelTwoTextNode" presStyleLbl="node2" presStyleIdx="0" presStyleCnt="2">
        <dgm:presLayoutVars>
          <dgm:chPref val="3"/>
        </dgm:presLayoutVars>
      </dgm:prSet>
      <dgm:spPr/>
      <dgm:t>
        <a:bodyPr/>
        <a:lstStyle/>
        <a:p>
          <a:endParaRPr lang="zh-TW" altLang="en-US"/>
        </a:p>
      </dgm:t>
    </dgm:pt>
    <dgm:pt modelId="{88E1A23D-DBEB-4A87-9335-9BC1003FBECE}" type="pres">
      <dgm:prSet presAssocID="{DA16E689-3A1A-4928-B7EF-79DF5D1A52E1}" presName="level3hierChild" presStyleCnt="0"/>
      <dgm:spPr/>
    </dgm:pt>
    <dgm:pt modelId="{9C1A9F0F-37E2-4169-9BD2-522D62E46BD0}" type="pres">
      <dgm:prSet presAssocID="{82CE2F0F-3537-4328-91A8-18D9E26031D4}" presName="conn2-1" presStyleLbl="parChTrans1D3" presStyleIdx="0" presStyleCnt="4"/>
      <dgm:spPr/>
      <dgm:t>
        <a:bodyPr/>
        <a:lstStyle/>
        <a:p>
          <a:endParaRPr lang="zh-TW" altLang="en-US"/>
        </a:p>
      </dgm:t>
    </dgm:pt>
    <dgm:pt modelId="{6F822B5A-7B24-4701-AF58-EB12E0D83765}" type="pres">
      <dgm:prSet presAssocID="{82CE2F0F-3537-4328-91A8-18D9E26031D4}" presName="connTx" presStyleLbl="parChTrans1D3" presStyleIdx="0" presStyleCnt="4"/>
      <dgm:spPr/>
      <dgm:t>
        <a:bodyPr/>
        <a:lstStyle/>
        <a:p>
          <a:endParaRPr lang="zh-TW" altLang="en-US"/>
        </a:p>
      </dgm:t>
    </dgm:pt>
    <dgm:pt modelId="{52A29FB9-BE76-4B95-A56A-C51DA1D259AA}" type="pres">
      <dgm:prSet presAssocID="{3CCD39A9-DC73-43A1-AFF5-079972029C80}" presName="root2" presStyleCnt="0"/>
      <dgm:spPr/>
    </dgm:pt>
    <dgm:pt modelId="{5482919A-2302-4A9A-BF45-377117E5DE05}" type="pres">
      <dgm:prSet presAssocID="{3CCD39A9-DC73-43A1-AFF5-079972029C80}" presName="LevelTwoTextNode" presStyleLbl="node3" presStyleIdx="0" presStyleCnt="4">
        <dgm:presLayoutVars>
          <dgm:chPref val="3"/>
        </dgm:presLayoutVars>
      </dgm:prSet>
      <dgm:spPr/>
      <dgm:t>
        <a:bodyPr/>
        <a:lstStyle/>
        <a:p>
          <a:endParaRPr lang="zh-TW" altLang="en-US"/>
        </a:p>
      </dgm:t>
    </dgm:pt>
    <dgm:pt modelId="{63C0DE1F-2340-49DF-B2F9-A365D894A56E}" type="pres">
      <dgm:prSet presAssocID="{3CCD39A9-DC73-43A1-AFF5-079972029C80}" presName="level3hierChild" presStyleCnt="0"/>
      <dgm:spPr/>
    </dgm:pt>
    <dgm:pt modelId="{92A2D843-1FFA-4801-AF66-FD619516414F}" type="pres">
      <dgm:prSet presAssocID="{5E15DFF3-184E-4D54-9483-9AADE2F36C72}" presName="conn2-1" presStyleLbl="parChTrans1D4" presStyleIdx="0" presStyleCnt="9"/>
      <dgm:spPr/>
      <dgm:t>
        <a:bodyPr/>
        <a:lstStyle/>
        <a:p>
          <a:endParaRPr lang="zh-TW" altLang="en-US"/>
        </a:p>
      </dgm:t>
    </dgm:pt>
    <dgm:pt modelId="{77A4B3DC-94EB-4CAE-AC9E-1FD331974A34}" type="pres">
      <dgm:prSet presAssocID="{5E15DFF3-184E-4D54-9483-9AADE2F36C72}" presName="connTx" presStyleLbl="parChTrans1D4" presStyleIdx="0" presStyleCnt="9"/>
      <dgm:spPr/>
      <dgm:t>
        <a:bodyPr/>
        <a:lstStyle/>
        <a:p>
          <a:endParaRPr lang="zh-TW" altLang="en-US"/>
        </a:p>
      </dgm:t>
    </dgm:pt>
    <dgm:pt modelId="{EF119010-6D04-45B8-BA58-E3C063F4E283}" type="pres">
      <dgm:prSet presAssocID="{79C64570-73FE-4C1B-AD66-50A63C1C8390}" presName="root2" presStyleCnt="0"/>
      <dgm:spPr/>
    </dgm:pt>
    <dgm:pt modelId="{FF6A3D26-694E-4FBE-9331-687AC7B0D427}" type="pres">
      <dgm:prSet presAssocID="{79C64570-73FE-4C1B-AD66-50A63C1C8390}" presName="LevelTwoTextNode" presStyleLbl="node4" presStyleIdx="0" presStyleCnt="9">
        <dgm:presLayoutVars>
          <dgm:chPref val="3"/>
        </dgm:presLayoutVars>
      </dgm:prSet>
      <dgm:spPr/>
      <dgm:t>
        <a:bodyPr/>
        <a:lstStyle/>
        <a:p>
          <a:endParaRPr lang="zh-TW" altLang="en-US"/>
        </a:p>
      </dgm:t>
    </dgm:pt>
    <dgm:pt modelId="{24AD3436-A7EA-424A-B51C-8E0AB9B7F972}" type="pres">
      <dgm:prSet presAssocID="{79C64570-73FE-4C1B-AD66-50A63C1C8390}" presName="level3hierChild" presStyleCnt="0"/>
      <dgm:spPr/>
    </dgm:pt>
    <dgm:pt modelId="{56F96367-743E-4A25-96F0-F5CC6CC6073F}" type="pres">
      <dgm:prSet presAssocID="{FB673913-7AF3-4A68-9BE9-3D62AD0B895C}" presName="conn2-1" presStyleLbl="parChTrans1D4" presStyleIdx="1" presStyleCnt="9"/>
      <dgm:spPr/>
      <dgm:t>
        <a:bodyPr/>
        <a:lstStyle/>
        <a:p>
          <a:endParaRPr lang="zh-TW" altLang="en-US"/>
        </a:p>
      </dgm:t>
    </dgm:pt>
    <dgm:pt modelId="{D20C978F-B70E-4BBB-B80B-60FCDD32B2E1}" type="pres">
      <dgm:prSet presAssocID="{FB673913-7AF3-4A68-9BE9-3D62AD0B895C}" presName="connTx" presStyleLbl="parChTrans1D4" presStyleIdx="1" presStyleCnt="9"/>
      <dgm:spPr/>
      <dgm:t>
        <a:bodyPr/>
        <a:lstStyle/>
        <a:p>
          <a:endParaRPr lang="zh-TW" altLang="en-US"/>
        </a:p>
      </dgm:t>
    </dgm:pt>
    <dgm:pt modelId="{59F61BF3-97F1-4810-B0C6-09FA103774C4}" type="pres">
      <dgm:prSet presAssocID="{3E9452F0-7FF0-435C-B59C-3E3555ED67FA}" presName="root2" presStyleCnt="0"/>
      <dgm:spPr/>
    </dgm:pt>
    <dgm:pt modelId="{BC8B44AD-F328-4E3F-92B8-6687FA5483C1}" type="pres">
      <dgm:prSet presAssocID="{3E9452F0-7FF0-435C-B59C-3E3555ED67FA}" presName="LevelTwoTextNode" presStyleLbl="node4" presStyleIdx="1" presStyleCnt="9">
        <dgm:presLayoutVars>
          <dgm:chPref val="3"/>
        </dgm:presLayoutVars>
      </dgm:prSet>
      <dgm:spPr/>
      <dgm:t>
        <a:bodyPr/>
        <a:lstStyle/>
        <a:p>
          <a:endParaRPr lang="zh-TW" altLang="en-US"/>
        </a:p>
      </dgm:t>
    </dgm:pt>
    <dgm:pt modelId="{1BD9AA16-30D3-49D9-9A60-6C4609680A1A}" type="pres">
      <dgm:prSet presAssocID="{3E9452F0-7FF0-435C-B59C-3E3555ED67FA}" presName="level3hierChild" presStyleCnt="0"/>
      <dgm:spPr/>
    </dgm:pt>
    <dgm:pt modelId="{3704C364-C5AB-41D7-BCBC-2944B3110F5B}" type="pres">
      <dgm:prSet presAssocID="{3064D8A6-510C-476A-BB5B-CB2A79F87A77}" presName="conn2-1" presStyleLbl="parChTrans1D3" presStyleIdx="1" presStyleCnt="4"/>
      <dgm:spPr/>
      <dgm:t>
        <a:bodyPr/>
        <a:lstStyle/>
        <a:p>
          <a:endParaRPr lang="zh-TW" altLang="en-US"/>
        </a:p>
      </dgm:t>
    </dgm:pt>
    <dgm:pt modelId="{E6336484-6F08-43EA-A524-B683ED462C0E}" type="pres">
      <dgm:prSet presAssocID="{3064D8A6-510C-476A-BB5B-CB2A79F87A77}" presName="connTx" presStyleLbl="parChTrans1D3" presStyleIdx="1" presStyleCnt="4"/>
      <dgm:spPr/>
      <dgm:t>
        <a:bodyPr/>
        <a:lstStyle/>
        <a:p>
          <a:endParaRPr lang="zh-TW" altLang="en-US"/>
        </a:p>
      </dgm:t>
    </dgm:pt>
    <dgm:pt modelId="{0737FBC2-B02B-4748-92BC-F33E5C12DD75}" type="pres">
      <dgm:prSet presAssocID="{EC4D3F32-C9B5-43AD-BC0A-E8F4AB733966}" presName="root2" presStyleCnt="0"/>
      <dgm:spPr/>
    </dgm:pt>
    <dgm:pt modelId="{92CF4561-24AA-4CDE-BA86-44B7ECA6BF24}" type="pres">
      <dgm:prSet presAssocID="{EC4D3F32-C9B5-43AD-BC0A-E8F4AB733966}" presName="LevelTwoTextNode" presStyleLbl="node3" presStyleIdx="1" presStyleCnt="4">
        <dgm:presLayoutVars>
          <dgm:chPref val="3"/>
        </dgm:presLayoutVars>
      </dgm:prSet>
      <dgm:spPr/>
      <dgm:t>
        <a:bodyPr/>
        <a:lstStyle/>
        <a:p>
          <a:endParaRPr lang="zh-TW" altLang="en-US"/>
        </a:p>
      </dgm:t>
    </dgm:pt>
    <dgm:pt modelId="{F03F1CBD-9674-42A3-B882-66E63FA91461}" type="pres">
      <dgm:prSet presAssocID="{EC4D3F32-C9B5-43AD-BC0A-E8F4AB733966}" presName="level3hierChild" presStyleCnt="0"/>
      <dgm:spPr/>
    </dgm:pt>
    <dgm:pt modelId="{9A6B2826-5B65-4D65-AD10-310D725A5269}" type="pres">
      <dgm:prSet presAssocID="{F05BDC7A-7673-4F8A-9A23-C414A9CB479C}" presName="conn2-1" presStyleLbl="parChTrans1D4" presStyleIdx="2" presStyleCnt="9"/>
      <dgm:spPr/>
      <dgm:t>
        <a:bodyPr/>
        <a:lstStyle/>
        <a:p>
          <a:endParaRPr lang="zh-TW" altLang="en-US"/>
        </a:p>
      </dgm:t>
    </dgm:pt>
    <dgm:pt modelId="{9972B7F1-F87D-4D1C-88E9-05041C7C9FB4}" type="pres">
      <dgm:prSet presAssocID="{F05BDC7A-7673-4F8A-9A23-C414A9CB479C}" presName="connTx" presStyleLbl="parChTrans1D4" presStyleIdx="2" presStyleCnt="9"/>
      <dgm:spPr/>
      <dgm:t>
        <a:bodyPr/>
        <a:lstStyle/>
        <a:p>
          <a:endParaRPr lang="zh-TW" altLang="en-US"/>
        </a:p>
      </dgm:t>
    </dgm:pt>
    <dgm:pt modelId="{FD8E0C06-4B38-43F0-9C07-E5B10FD7145D}" type="pres">
      <dgm:prSet presAssocID="{631EA78F-338D-410F-B66C-B50FB41077E0}" presName="root2" presStyleCnt="0"/>
      <dgm:spPr/>
    </dgm:pt>
    <dgm:pt modelId="{7C1F40D1-17A1-4D5F-A291-44A50467D9F6}" type="pres">
      <dgm:prSet presAssocID="{631EA78F-338D-410F-B66C-B50FB41077E0}" presName="LevelTwoTextNode" presStyleLbl="node4" presStyleIdx="2" presStyleCnt="9">
        <dgm:presLayoutVars>
          <dgm:chPref val="3"/>
        </dgm:presLayoutVars>
      </dgm:prSet>
      <dgm:spPr/>
      <dgm:t>
        <a:bodyPr/>
        <a:lstStyle/>
        <a:p>
          <a:endParaRPr lang="zh-TW" altLang="en-US"/>
        </a:p>
      </dgm:t>
    </dgm:pt>
    <dgm:pt modelId="{0A6E9D96-CEA5-4D09-A9BF-37A49D8E5BC2}" type="pres">
      <dgm:prSet presAssocID="{631EA78F-338D-410F-B66C-B50FB41077E0}" presName="level3hierChild" presStyleCnt="0"/>
      <dgm:spPr/>
    </dgm:pt>
    <dgm:pt modelId="{CAA49682-C91B-4FF3-A0A5-6B5F14DE7130}" type="pres">
      <dgm:prSet presAssocID="{F5233EF7-569D-4143-9D3E-E67772168383}" presName="conn2-1" presStyleLbl="parChTrans1D4" presStyleIdx="3" presStyleCnt="9"/>
      <dgm:spPr/>
      <dgm:t>
        <a:bodyPr/>
        <a:lstStyle/>
        <a:p>
          <a:endParaRPr lang="zh-TW" altLang="en-US"/>
        </a:p>
      </dgm:t>
    </dgm:pt>
    <dgm:pt modelId="{AA98FDEA-797C-4178-9B50-2DA68E7A643A}" type="pres">
      <dgm:prSet presAssocID="{F5233EF7-569D-4143-9D3E-E67772168383}" presName="connTx" presStyleLbl="parChTrans1D4" presStyleIdx="3" presStyleCnt="9"/>
      <dgm:spPr/>
      <dgm:t>
        <a:bodyPr/>
        <a:lstStyle/>
        <a:p>
          <a:endParaRPr lang="zh-TW" altLang="en-US"/>
        </a:p>
      </dgm:t>
    </dgm:pt>
    <dgm:pt modelId="{D05A7C73-7C40-445D-B35F-7EB078DB7674}" type="pres">
      <dgm:prSet presAssocID="{E85ECA0D-141A-47E4-BF83-421203DE796D}" presName="root2" presStyleCnt="0"/>
      <dgm:spPr/>
    </dgm:pt>
    <dgm:pt modelId="{208BDC6E-7927-4C02-A3E8-6AAE705A40DF}" type="pres">
      <dgm:prSet presAssocID="{E85ECA0D-141A-47E4-BF83-421203DE796D}" presName="LevelTwoTextNode" presStyleLbl="node4" presStyleIdx="3" presStyleCnt="9" custScaleX="122662" custScaleY="166039" custLinFactNeighborX="2541" custLinFactNeighborY="1693">
        <dgm:presLayoutVars>
          <dgm:chPref val="3"/>
        </dgm:presLayoutVars>
      </dgm:prSet>
      <dgm:spPr/>
      <dgm:t>
        <a:bodyPr/>
        <a:lstStyle/>
        <a:p>
          <a:endParaRPr lang="zh-TW" altLang="en-US"/>
        </a:p>
      </dgm:t>
    </dgm:pt>
    <dgm:pt modelId="{7D7672B6-0923-4C73-B620-2AB0B02942F3}" type="pres">
      <dgm:prSet presAssocID="{E85ECA0D-141A-47E4-BF83-421203DE796D}" presName="level3hierChild" presStyleCnt="0"/>
      <dgm:spPr/>
    </dgm:pt>
    <dgm:pt modelId="{D5826237-6484-448A-B31E-F83B287F03E8}" type="pres">
      <dgm:prSet presAssocID="{F023989B-C78B-49D8-B8B0-B31A8DCCE306}" presName="conn2-1" presStyleLbl="parChTrans1D4" presStyleIdx="4" presStyleCnt="9"/>
      <dgm:spPr/>
      <dgm:t>
        <a:bodyPr/>
        <a:lstStyle/>
        <a:p>
          <a:endParaRPr lang="zh-TW" altLang="en-US"/>
        </a:p>
      </dgm:t>
    </dgm:pt>
    <dgm:pt modelId="{41108022-8692-4146-85C8-34EC74E901BD}" type="pres">
      <dgm:prSet presAssocID="{F023989B-C78B-49D8-B8B0-B31A8DCCE306}" presName="connTx" presStyleLbl="parChTrans1D4" presStyleIdx="4" presStyleCnt="9"/>
      <dgm:spPr/>
      <dgm:t>
        <a:bodyPr/>
        <a:lstStyle/>
        <a:p>
          <a:endParaRPr lang="zh-TW" altLang="en-US"/>
        </a:p>
      </dgm:t>
    </dgm:pt>
    <dgm:pt modelId="{D37B11C1-1D59-45AE-AA05-ED29799DB4A9}" type="pres">
      <dgm:prSet presAssocID="{6ABE91C4-29DA-4714-8DFE-49E780E1EA7C}" presName="root2" presStyleCnt="0"/>
      <dgm:spPr/>
    </dgm:pt>
    <dgm:pt modelId="{EFEA2A84-4A43-4C01-9EAF-FEB5A9F8A49B}" type="pres">
      <dgm:prSet presAssocID="{6ABE91C4-29DA-4714-8DFE-49E780E1EA7C}" presName="LevelTwoTextNode" presStyleLbl="node4" presStyleIdx="4" presStyleCnt="9" custLinFactNeighborX="0" custLinFactNeighborY="64249">
        <dgm:presLayoutVars>
          <dgm:chPref val="3"/>
        </dgm:presLayoutVars>
      </dgm:prSet>
      <dgm:spPr/>
      <dgm:t>
        <a:bodyPr/>
        <a:lstStyle/>
        <a:p>
          <a:endParaRPr lang="zh-TW" altLang="en-US"/>
        </a:p>
      </dgm:t>
    </dgm:pt>
    <dgm:pt modelId="{48AF901B-1705-44FC-A6E4-78BC1344F65D}" type="pres">
      <dgm:prSet presAssocID="{6ABE91C4-29DA-4714-8DFE-49E780E1EA7C}" presName="level3hierChild" presStyleCnt="0"/>
      <dgm:spPr/>
    </dgm:pt>
    <dgm:pt modelId="{18948260-0963-4C6E-8BC7-D355B2551605}" type="pres">
      <dgm:prSet presAssocID="{61396055-E56F-4D18-97ED-813C191D5C55}" presName="conn2-1" presStyleLbl="parChTrans1D3" presStyleIdx="2" presStyleCnt="4"/>
      <dgm:spPr/>
      <dgm:t>
        <a:bodyPr/>
        <a:lstStyle/>
        <a:p>
          <a:endParaRPr lang="zh-TW" altLang="en-US"/>
        </a:p>
      </dgm:t>
    </dgm:pt>
    <dgm:pt modelId="{078EA824-8166-42A9-9A5E-DFF7F2A0D931}" type="pres">
      <dgm:prSet presAssocID="{61396055-E56F-4D18-97ED-813C191D5C55}" presName="connTx" presStyleLbl="parChTrans1D3" presStyleIdx="2" presStyleCnt="4"/>
      <dgm:spPr/>
      <dgm:t>
        <a:bodyPr/>
        <a:lstStyle/>
        <a:p>
          <a:endParaRPr lang="zh-TW" altLang="en-US"/>
        </a:p>
      </dgm:t>
    </dgm:pt>
    <dgm:pt modelId="{14A1BF6C-F30F-4925-B759-BD7765B20F0E}" type="pres">
      <dgm:prSet presAssocID="{8171824C-0B32-4C43-8FD5-34F9887779B8}" presName="root2" presStyleCnt="0"/>
      <dgm:spPr/>
    </dgm:pt>
    <dgm:pt modelId="{41B18780-0C08-430C-B728-E7A73EAF1626}" type="pres">
      <dgm:prSet presAssocID="{8171824C-0B32-4C43-8FD5-34F9887779B8}" presName="LevelTwoTextNode" presStyleLbl="node3" presStyleIdx="2" presStyleCnt="4" custScaleY="155943">
        <dgm:presLayoutVars>
          <dgm:chPref val="3"/>
        </dgm:presLayoutVars>
      </dgm:prSet>
      <dgm:spPr/>
      <dgm:t>
        <a:bodyPr/>
        <a:lstStyle/>
        <a:p>
          <a:endParaRPr lang="zh-TW" altLang="en-US"/>
        </a:p>
      </dgm:t>
    </dgm:pt>
    <dgm:pt modelId="{BE36D042-C4E0-4A25-920A-516A516C2F3D}" type="pres">
      <dgm:prSet presAssocID="{8171824C-0B32-4C43-8FD5-34F9887779B8}" presName="level3hierChild" presStyleCnt="0"/>
      <dgm:spPr/>
    </dgm:pt>
    <dgm:pt modelId="{5B53035F-E92D-411E-A2A1-80E3B62B2C5D}" type="pres">
      <dgm:prSet presAssocID="{43690A87-A63A-4E27-89E6-92E3155C4176}" presName="conn2-1" presStyleLbl="parChTrans1D4" presStyleIdx="5" presStyleCnt="9"/>
      <dgm:spPr/>
      <dgm:t>
        <a:bodyPr/>
        <a:lstStyle/>
        <a:p>
          <a:endParaRPr lang="zh-TW" altLang="en-US"/>
        </a:p>
      </dgm:t>
    </dgm:pt>
    <dgm:pt modelId="{5EC7A71A-47DD-4290-B369-2DFACCFF38B9}" type="pres">
      <dgm:prSet presAssocID="{43690A87-A63A-4E27-89E6-92E3155C4176}" presName="connTx" presStyleLbl="parChTrans1D4" presStyleIdx="5" presStyleCnt="9"/>
      <dgm:spPr/>
      <dgm:t>
        <a:bodyPr/>
        <a:lstStyle/>
        <a:p>
          <a:endParaRPr lang="zh-TW" altLang="en-US"/>
        </a:p>
      </dgm:t>
    </dgm:pt>
    <dgm:pt modelId="{81E0F7B1-C900-477F-9557-EC5ED90DB871}" type="pres">
      <dgm:prSet presAssocID="{068785C3-7DEE-498C-AC04-85B878A07CE6}" presName="root2" presStyleCnt="0"/>
      <dgm:spPr/>
    </dgm:pt>
    <dgm:pt modelId="{1E0D264A-C9F2-47CF-A11E-E87694CC7ED2}" type="pres">
      <dgm:prSet presAssocID="{068785C3-7DEE-498C-AC04-85B878A07CE6}" presName="LevelTwoTextNode" presStyleLbl="node4" presStyleIdx="5" presStyleCnt="9" custScaleX="123142" custScaleY="150467">
        <dgm:presLayoutVars>
          <dgm:chPref val="3"/>
        </dgm:presLayoutVars>
      </dgm:prSet>
      <dgm:spPr/>
      <dgm:t>
        <a:bodyPr/>
        <a:lstStyle/>
        <a:p>
          <a:endParaRPr lang="zh-TW" altLang="en-US"/>
        </a:p>
      </dgm:t>
    </dgm:pt>
    <dgm:pt modelId="{F0218187-BAE8-43EC-B213-DDD30F191735}" type="pres">
      <dgm:prSet presAssocID="{068785C3-7DEE-498C-AC04-85B878A07CE6}" presName="level3hierChild" presStyleCnt="0"/>
      <dgm:spPr/>
    </dgm:pt>
    <dgm:pt modelId="{6885373A-445D-436E-8708-F8F9C1403E9C}" type="pres">
      <dgm:prSet presAssocID="{7246CFB0-675E-48C4-AAD8-FE3E38A41130}" presName="conn2-1" presStyleLbl="parChTrans1D4" presStyleIdx="6" presStyleCnt="9"/>
      <dgm:spPr/>
      <dgm:t>
        <a:bodyPr/>
        <a:lstStyle/>
        <a:p>
          <a:endParaRPr lang="zh-TW" altLang="en-US"/>
        </a:p>
      </dgm:t>
    </dgm:pt>
    <dgm:pt modelId="{131A303C-BEFD-419F-9ABA-FBB4D311DE96}" type="pres">
      <dgm:prSet presAssocID="{7246CFB0-675E-48C4-AAD8-FE3E38A41130}" presName="connTx" presStyleLbl="parChTrans1D4" presStyleIdx="6" presStyleCnt="9"/>
      <dgm:spPr/>
      <dgm:t>
        <a:bodyPr/>
        <a:lstStyle/>
        <a:p>
          <a:endParaRPr lang="zh-TW" altLang="en-US"/>
        </a:p>
      </dgm:t>
    </dgm:pt>
    <dgm:pt modelId="{06B3EE86-D622-4512-8409-958948C532BC}" type="pres">
      <dgm:prSet presAssocID="{B84E31B0-F2D9-450E-B370-36B42BE80DD1}" presName="root2" presStyleCnt="0"/>
      <dgm:spPr/>
    </dgm:pt>
    <dgm:pt modelId="{D161F8B2-1554-4818-BEB9-9B2D2776B5D8}" type="pres">
      <dgm:prSet presAssocID="{B84E31B0-F2D9-450E-B370-36B42BE80DD1}" presName="LevelTwoTextNode" presStyleLbl="node4" presStyleIdx="6" presStyleCnt="9" custLinFactX="-39229" custLinFactNeighborX="-100000" custLinFactNeighborY="-84201">
        <dgm:presLayoutVars>
          <dgm:chPref val="3"/>
        </dgm:presLayoutVars>
      </dgm:prSet>
      <dgm:spPr/>
      <dgm:t>
        <a:bodyPr/>
        <a:lstStyle/>
        <a:p>
          <a:endParaRPr lang="zh-TW" altLang="en-US"/>
        </a:p>
      </dgm:t>
    </dgm:pt>
    <dgm:pt modelId="{31319F0A-AE32-4E02-92D3-B0ACA9F2CCF1}" type="pres">
      <dgm:prSet presAssocID="{B84E31B0-F2D9-450E-B370-36B42BE80DD1}" presName="level3hierChild" presStyleCnt="0"/>
      <dgm:spPr/>
    </dgm:pt>
    <dgm:pt modelId="{B6FC115A-5B5C-41E6-90EF-E56283E5573F}" type="pres">
      <dgm:prSet presAssocID="{7DF6797E-51B2-4B9A-8C60-6D58F918073E}" presName="conn2-1" presStyleLbl="parChTrans1D2" presStyleIdx="1" presStyleCnt="2"/>
      <dgm:spPr/>
      <dgm:t>
        <a:bodyPr/>
        <a:lstStyle/>
        <a:p>
          <a:endParaRPr lang="zh-TW" altLang="en-US"/>
        </a:p>
      </dgm:t>
    </dgm:pt>
    <dgm:pt modelId="{7A270BE6-8B65-4AF9-8753-612E45476B06}" type="pres">
      <dgm:prSet presAssocID="{7DF6797E-51B2-4B9A-8C60-6D58F918073E}" presName="connTx" presStyleLbl="parChTrans1D2" presStyleIdx="1" presStyleCnt="2"/>
      <dgm:spPr/>
      <dgm:t>
        <a:bodyPr/>
        <a:lstStyle/>
        <a:p>
          <a:endParaRPr lang="zh-TW" altLang="en-US"/>
        </a:p>
      </dgm:t>
    </dgm:pt>
    <dgm:pt modelId="{1747836D-AB1D-4666-AA9D-ADF558250C5C}" type="pres">
      <dgm:prSet presAssocID="{9C861857-89D7-4226-95B3-FB8419CA586F}" presName="root2" presStyleCnt="0"/>
      <dgm:spPr/>
    </dgm:pt>
    <dgm:pt modelId="{2E94AC18-9152-46E6-A23D-07B5358324FD}" type="pres">
      <dgm:prSet presAssocID="{9C861857-89D7-4226-95B3-FB8419CA586F}" presName="LevelTwoTextNode" presStyleLbl="node2" presStyleIdx="1" presStyleCnt="2">
        <dgm:presLayoutVars>
          <dgm:chPref val="3"/>
        </dgm:presLayoutVars>
      </dgm:prSet>
      <dgm:spPr/>
      <dgm:t>
        <a:bodyPr/>
        <a:lstStyle/>
        <a:p>
          <a:endParaRPr lang="zh-TW" altLang="en-US"/>
        </a:p>
      </dgm:t>
    </dgm:pt>
    <dgm:pt modelId="{A05495BC-7D94-428B-B77D-B39A3B7F7AC7}" type="pres">
      <dgm:prSet presAssocID="{9C861857-89D7-4226-95B3-FB8419CA586F}" presName="level3hierChild" presStyleCnt="0"/>
      <dgm:spPr/>
    </dgm:pt>
    <dgm:pt modelId="{D7AFE679-92A2-4BED-B8DD-E7DF4020E55E}" type="pres">
      <dgm:prSet presAssocID="{F1D63669-E3C9-4D76-A7DB-167E8862F87C}" presName="conn2-1" presStyleLbl="parChTrans1D3" presStyleIdx="3" presStyleCnt="4"/>
      <dgm:spPr/>
      <dgm:t>
        <a:bodyPr/>
        <a:lstStyle/>
        <a:p>
          <a:endParaRPr lang="zh-TW" altLang="en-US"/>
        </a:p>
      </dgm:t>
    </dgm:pt>
    <dgm:pt modelId="{42D536F5-DD3D-463E-B961-3E6080792B15}" type="pres">
      <dgm:prSet presAssocID="{F1D63669-E3C9-4D76-A7DB-167E8862F87C}" presName="connTx" presStyleLbl="parChTrans1D3" presStyleIdx="3" presStyleCnt="4"/>
      <dgm:spPr/>
      <dgm:t>
        <a:bodyPr/>
        <a:lstStyle/>
        <a:p>
          <a:endParaRPr lang="zh-TW" altLang="en-US"/>
        </a:p>
      </dgm:t>
    </dgm:pt>
    <dgm:pt modelId="{9E941A71-EEEF-4C5F-829E-DB87A39ADC41}" type="pres">
      <dgm:prSet presAssocID="{D83F9EFA-7F3A-493F-9B97-97FBD4E8BCF1}" presName="root2" presStyleCnt="0"/>
      <dgm:spPr/>
    </dgm:pt>
    <dgm:pt modelId="{587AFB76-1A25-47BF-932A-F41F8657EF24}" type="pres">
      <dgm:prSet presAssocID="{D83F9EFA-7F3A-493F-9B97-97FBD4E8BCF1}" presName="LevelTwoTextNode" presStyleLbl="node3" presStyleIdx="3" presStyleCnt="4">
        <dgm:presLayoutVars>
          <dgm:chPref val="3"/>
        </dgm:presLayoutVars>
      </dgm:prSet>
      <dgm:spPr/>
      <dgm:t>
        <a:bodyPr/>
        <a:lstStyle/>
        <a:p>
          <a:endParaRPr lang="zh-TW" altLang="en-US"/>
        </a:p>
      </dgm:t>
    </dgm:pt>
    <dgm:pt modelId="{3C09A1F1-080F-450B-8870-DA812E8E0FE9}" type="pres">
      <dgm:prSet presAssocID="{D83F9EFA-7F3A-493F-9B97-97FBD4E8BCF1}" presName="level3hierChild" presStyleCnt="0"/>
      <dgm:spPr/>
    </dgm:pt>
    <dgm:pt modelId="{751F0C37-C6EF-49C6-B652-0607D9445201}" type="pres">
      <dgm:prSet presAssocID="{0286231B-F4BA-4888-A383-C7D887CF0859}" presName="conn2-1" presStyleLbl="parChTrans1D4" presStyleIdx="7" presStyleCnt="9"/>
      <dgm:spPr/>
      <dgm:t>
        <a:bodyPr/>
        <a:lstStyle/>
        <a:p>
          <a:endParaRPr lang="zh-TW" altLang="en-US"/>
        </a:p>
      </dgm:t>
    </dgm:pt>
    <dgm:pt modelId="{8B7B5CC6-47A3-43BE-8DA4-C5F6B5886662}" type="pres">
      <dgm:prSet presAssocID="{0286231B-F4BA-4888-A383-C7D887CF0859}" presName="connTx" presStyleLbl="parChTrans1D4" presStyleIdx="7" presStyleCnt="9"/>
      <dgm:spPr/>
      <dgm:t>
        <a:bodyPr/>
        <a:lstStyle/>
        <a:p>
          <a:endParaRPr lang="zh-TW" altLang="en-US"/>
        </a:p>
      </dgm:t>
    </dgm:pt>
    <dgm:pt modelId="{B3A7690F-62DF-458D-B770-B344FA161F0B}" type="pres">
      <dgm:prSet presAssocID="{7AA630FD-27E9-429F-B9F1-5035EDA32561}" presName="root2" presStyleCnt="0"/>
      <dgm:spPr/>
    </dgm:pt>
    <dgm:pt modelId="{B1A30A34-528A-49A9-AFD5-B8E79C096C83}" type="pres">
      <dgm:prSet presAssocID="{7AA630FD-27E9-429F-B9F1-5035EDA32561}" presName="LevelTwoTextNode" presStyleLbl="node4" presStyleIdx="7" presStyleCnt="9">
        <dgm:presLayoutVars>
          <dgm:chPref val="3"/>
        </dgm:presLayoutVars>
      </dgm:prSet>
      <dgm:spPr/>
      <dgm:t>
        <a:bodyPr/>
        <a:lstStyle/>
        <a:p>
          <a:endParaRPr lang="zh-TW" altLang="en-US"/>
        </a:p>
      </dgm:t>
    </dgm:pt>
    <dgm:pt modelId="{308F8E7B-AD4A-4A03-8C9C-41EF8E13A2CE}" type="pres">
      <dgm:prSet presAssocID="{7AA630FD-27E9-429F-B9F1-5035EDA32561}" presName="level3hierChild" presStyleCnt="0"/>
      <dgm:spPr/>
    </dgm:pt>
    <dgm:pt modelId="{48167A4C-493E-4294-95BE-EBE2F5B749DC}" type="pres">
      <dgm:prSet presAssocID="{6E281FFF-E0A7-419F-823C-788CBFE936A1}" presName="conn2-1" presStyleLbl="parChTrans1D4" presStyleIdx="8" presStyleCnt="9"/>
      <dgm:spPr/>
      <dgm:t>
        <a:bodyPr/>
        <a:lstStyle/>
        <a:p>
          <a:endParaRPr lang="zh-TW" altLang="en-US"/>
        </a:p>
      </dgm:t>
    </dgm:pt>
    <dgm:pt modelId="{2CF488F9-8E5F-4893-B4F1-5742BDA2A49A}" type="pres">
      <dgm:prSet presAssocID="{6E281FFF-E0A7-419F-823C-788CBFE936A1}" presName="connTx" presStyleLbl="parChTrans1D4" presStyleIdx="8" presStyleCnt="9"/>
      <dgm:spPr/>
      <dgm:t>
        <a:bodyPr/>
        <a:lstStyle/>
        <a:p>
          <a:endParaRPr lang="zh-TW" altLang="en-US"/>
        </a:p>
      </dgm:t>
    </dgm:pt>
    <dgm:pt modelId="{6E9B6FE0-0BBB-4219-829C-89B9E2051391}" type="pres">
      <dgm:prSet presAssocID="{F03202A7-D209-4AF4-AEF9-B39AE73F5885}" presName="root2" presStyleCnt="0"/>
      <dgm:spPr/>
    </dgm:pt>
    <dgm:pt modelId="{BC5ADB29-B5B9-450F-867E-BCCE56E7C056}" type="pres">
      <dgm:prSet presAssocID="{F03202A7-D209-4AF4-AEF9-B39AE73F5885}" presName="LevelTwoTextNode" presStyleLbl="node4" presStyleIdx="8" presStyleCnt="9">
        <dgm:presLayoutVars>
          <dgm:chPref val="3"/>
        </dgm:presLayoutVars>
      </dgm:prSet>
      <dgm:spPr/>
      <dgm:t>
        <a:bodyPr/>
        <a:lstStyle/>
        <a:p>
          <a:endParaRPr lang="zh-TW" altLang="en-US"/>
        </a:p>
      </dgm:t>
    </dgm:pt>
    <dgm:pt modelId="{34674438-FDA3-4080-A7B0-4318C4D9D2D9}" type="pres">
      <dgm:prSet presAssocID="{F03202A7-D209-4AF4-AEF9-B39AE73F5885}" presName="level3hierChild" presStyleCnt="0"/>
      <dgm:spPr/>
    </dgm:pt>
  </dgm:ptLst>
  <dgm:cxnLst>
    <dgm:cxn modelId="{C47CE1C9-7CF4-4E86-AAFE-7B0DC2391D6C}" type="presOf" srcId="{07E1016D-B169-492F-A4FC-B3771B77A8F1}" destId="{C0060065-8F55-45FF-925E-73548F5B6B67}" srcOrd="1" destOrd="0" presId="urn:microsoft.com/office/officeart/2005/8/layout/hierarchy2"/>
    <dgm:cxn modelId="{CB78B822-878F-4307-A120-DAE8EE8EA7DF}" type="presOf" srcId="{61396055-E56F-4D18-97ED-813C191D5C55}" destId="{18948260-0963-4C6E-8BC7-D355B2551605}" srcOrd="0" destOrd="0" presId="urn:microsoft.com/office/officeart/2005/8/layout/hierarchy2"/>
    <dgm:cxn modelId="{84D70C31-4180-4365-A2B5-6034B8E4A6A3}" type="presOf" srcId="{9C861857-89D7-4226-95B3-FB8419CA586F}" destId="{2E94AC18-9152-46E6-A23D-07B5358324FD}" srcOrd="0" destOrd="0" presId="urn:microsoft.com/office/officeart/2005/8/layout/hierarchy2"/>
    <dgm:cxn modelId="{882DE515-5334-4DC4-9C96-1CB99BC1B8A7}" type="presOf" srcId="{79C64570-73FE-4C1B-AD66-50A63C1C8390}" destId="{FF6A3D26-694E-4FBE-9331-687AC7B0D427}" srcOrd="0" destOrd="0" presId="urn:microsoft.com/office/officeart/2005/8/layout/hierarchy2"/>
    <dgm:cxn modelId="{393DCB87-5C1E-4331-9036-EA0F822C424C}" srcId="{9C861857-89D7-4226-95B3-FB8419CA586F}" destId="{D83F9EFA-7F3A-493F-9B97-97FBD4E8BCF1}" srcOrd="0" destOrd="0" parTransId="{F1D63669-E3C9-4D76-A7DB-167E8862F87C}" sibTransId="{88EC7950-14B7-4A14-812F-A733D1F9985A}"/>
    <dgm:cxn modelId="{5D9ABDCB-C6B8-4C42-A64D-A87F9E6841D0}" type="presOf" srcId="{F1D63669-E3C9-4D76-A7DB-167E8862F87C}" destId="{42D536F5-DD3D-463E-B961-3E6080792B15}" srcOrd="1" destOrd="0" presId="urn:microsoft.com/office/officeart/2005/8/layout/hierarchy2"/>
    <dgm:cxn modelId="{9DB2AA28-4AC6-44C2-8F64-10A7D08BB46B}" type="presOf" srcId="{AD02F610-0F01-40E5-B034-8CD769BFB054}" destId="{253C1407-9772-4D8F-A577-E10E128A310A}" srcOrd="0" destOrd="0" presId="urn:microsoft.com/office/officeart/2005/8/layout/hierarchy2"/>
    <dgm:cxn modelId="{66B2A2C7-8FF6-4B88-8381-D01B1D577C0B}" srcId="{312F58D5-A9F3-43A6-9143-22B62C3387F8}" destId="{AD02F610-0F01-40E5-B034-8CD769BFB054}" srcOrd="0" destOrd="0" parTransId="{AADF3587-AA30-42A6-917D-5BDD02988BA2}" sibTransId="{81402498-FC66-42F9-992C-703276E5B062}"/>
    <dgm:cxn modelId="{39DBFA1B-DCEC-4B63-BB24-257DA4085007}" type="presOf" srcId="{F023989B-C78B-49D8-B8B0-B31A8DCCE306}" destId="{41108022-8692-4146-85C8-34EC74E901BD}" srcOrd="1" destOrd="0" presId="urn:microsoft.com/office/officeart/2005/8/layout/hierarchy2"/>
    <dgm:cxn modelId="{39D63FC1-ECC8-4B5A-A7ED-15B1B18EA6FC}" type="presOf" srcId="{D83F9EFA-7F3A-493F-9B97-97FBD4E8BCF1}" destId="{587AFB76-1A25-47BF-932A-F41F8657EF24}" srcOrd="0" destOrd="0" presId="urn:microsoft.com/office/officeart/2005/8/layout/hierarchy2"/>
    <dgm:cxn modelId="{18D8FDA0-CA24-4475-8DFA-285F655E90C1}" srcId="{631EA78F-338D-410F-B66C-B50FB41077E0}" destId="{E85ECA0D-141A-47E4-BF83-421203DE796D}" srcOrd="0" destOrd="0" parTransId="{F5233EF7-569D-4143-9D3E-E67772168383}" sibTransId="{A61DC2F6-0472-4E91-8CD9-149503F6CABF}"/>
    <dgm:cxn modelId="{C69C71C1-664B-4C68-8004-53F6F3BAFBAD}" srcId="{3CCD39A9-DC73-43A1-AFF5-079972029C80}" destId="{79C64570-73FE-4C1B-AD66-50A63C1C8390}" srcOrd="0" destOrd="0" parTransId="{5E15DFF3-184E-4D54-9483-9AADE2F36C72}" sibTransId="{0A666F34-54E2-4DDA-9F7A-815CECCFCD62}"/>
    <dgm:cxn modelId="{9CB84B71-8CB4-4B71-A6F2-D6AA8CF54E8A}" type="presOf" srcId="{B84E31B0-F2D9-450E-B370-36B42BE80DD1}" destId="{D161F8B2-1554-4818-BEB9-9B2D2776B5D8}" srcOrd="0" destOrd="0" presId="urn:microsoft.com/office/officeart/2005/8/layout/hierarchy2"/>
    <dgm:cxn modelId="{0B3FA9FA-874A-4ED2-B264-0F8AFC062B1F}" type="presOf" srcId="{F03202A7-D209-4AF4-AEF9-B39AE73F5885}" destId="{BC5ADB29-B5B9-450F-867E-BCCE56E7C056}" srcOrd="0" destOrd="0" presId="urn:microsoft.com/office/officeart/2005/8/layout/hierarchy2"/>
    <dgm:cxn modelId="{E8A9B395-8ACA-4270-B496-524DD41BAABB}" type="presOf" srcId="{3E9452F0-7FF0-435C-B59C-3E3555ED67FA}" destId="{BC8B44AD-F328-4E3F-92B8-6687FA5483C1}" srcOrd="0" destOrd="0" presId="urn:microsoft.com/office/officeart/2005/8/layout/hierarchy2"/>
    <dgm:cxn modelId="{C56F9D6E-1FFD-4B1F-9EF4-580C2ACB1723}" type="presOf" srcId="{6ABE91C4-29DA-4714-8DFE-49E780E1EA7C}" destId="{EFEA2A84-4A43-4C01-9EAF-FEB5A9F8A49B}" srcOrd="0" destOrd="0" presId="urn:microsoft.com/office/officeart/2005/8/layout/hierarchy2"/>
    <dgm:cxn modelId="{770F176B-F67F-4319-BB64-36AC3E483F7E}" type="presOf" srcId="{FB673913-7AF3-4A68-9BE9-3D62AD0B895C}" destId="{D20C978F-B70E-4BBB-B80B-60FCDD32B2E1}" srcOrd="1" destOrd="0" presId="urn:microsoft.com/office/officeart/2005/8/layout/hierarchy2"/>
    <dgm:cxn modelId="{3973DA99-ACD6-4835-9F7A-19508DFBEF30}" type="presOf" srcId="{F1D63669-E3C9-4D76-A7DB-167E8862F87C}" destId="{D7AFE679-92A2-4BED-B8DD-E7DF4020E55E}" srcOrd="0" destOrd="0" presId="urn:microsoft.com/office/officeart/2005/8/layout/hierarchy2"/>
    <dgm:cxn modelId="{94D415B3-B226-465D-8208-3387C89B1B32}" srcId="{8171824C-0B32-4C43-8FD5-34F9887779B8}" destId="{068785C3-7DEE-498C-AC04-85B878A07CE6}" srcOrd="0" destOrd="0" parTransId="{43690A87-A63A-4E27-89E6-92E3155C4176}" sibTransId="{AD055D32-5C76-42A1-8CAC-3A5EA923BF2F}"/>
    <dgm:cxn modelId="{BCD50276-18E0-42F5-8609-A9F4C8C82B86}" type="presOf" srcId="{5E15DFF3-184E-4D54-9483-9AADE2F36C72}" destId="{77A4B3DC-94EB-4CAE-AC9E-1FD331974A34}" srcOrd="1" destOrd="0" presId="urn:microsoft.com/office/officeart/2005/8/layout/hierarchy2"/>
    <dgm:cxn modelId="{D4A27CBD-B577-42FF-8767-8EF1B5175C5D}" type="presOf" srcId="{F5233EF7-569D-4143-9D3E-E67772168383}" destId="{AA98FDEA-797C-4178-9B50-2DA68E7A643A}" srcOrd="1" destOrd="0" presId="urn:microsoft.com/office/officeart/2005/8/layout/hierarchy2"/>
    <dgm:cxn modelId="{1F821E73-1B0E-4801-ACB6-10F1F9949EA7}" type="presOf" srcId="{5E15DFF3-184E-4D54-9483-9AADE2F36C72}" destId="{92A2D843-1FFA-4801-AF66-FD619516414F}" srcOrd="0" destOrd="0" presId="urn:microsoft.com/office/officeart/2005/8/layout/hierarchy2"/>
    <dgm:cxn modelId="{94C0D9B7-916C-4F40-B202-DA3E490B57AE}" type="presOf" srcId="{0286231B-F4BA-4888-A383-C7D887CF0859}" destId="{751F0C37-C6EF-49C6-B652-0607D9445201}" srcOrd="0" destOrd="0" presId="urn:microsoft.com/office/officeart/2005/8/layout/hierarchy2"/>
    <dgm:cxn modelId="{7F315802-BBE8-4774-A335-4803952563F0}" type="presOf" srcId="{F5233EF7-569D-4143-9D3E-E67772168383}" destId="{CAA49682-C91B-4FF3-A0A5-6B5F14DE7130}" srcOrd="0" destOrd="0" presId="urn:microsoft.com/office/officeart/2005/8/layout/hierarchy2"/>
    <dgm:cxn modelId="{F139B27B-BC6B-4C7D-A657-453C24F4A4CE}" type="presOf" srcId="{43690A87-A63A-4E27-89E6-92E3155C4176}" destId="{5EC7A71A-47DD-4290-B369-2DFACCFF38B9}" srcOrd="1" destOrd="0" presId="urn:microsoft.com/office/officeart/2005/8/layout/hierarchy2"/>
    <dgm:cxn modelId="{1247AB61-6511-465B-A9E2-70E0D25585DC}" type="presOf" srcId="{6E281FFF-E0A7-419F-823C-788CBFE936A1}" destId="{2CF488F9-8E5F-4893-B4F1-5742BDA2A49A}" srcOrd="1" destOrd="0" presId="urn:microsoft.com/office/officeart/2005/8/layout/hierarchy2"/>
    <dgm:cxn modelId="{5B289327-FB97-4CF3-910A-6FAA929841C2}" type="presOf" srcId="{312F58D5-A9F3-43A6-9143-22B62C3387F8}" destId="{29041ED3-42EA-4CE2-81FE-F5E0DF3779E3}" srcOrd="0" destOrd="0" presId="urn:microsoft.com/office/officeart/2005/8/layout/hierarchy2"/>
    <dgm:cxn modelId="{54E91C20-AD71-4503-B587-A80ECD4F4F10}" type="presOf" srcId="{F023989B-C78B-49D8-B8B0-B31A8DCCE306}" destId="{D5826237-6484-448A-B31E-F83B287F03E8}" srcOrd="0" destOrd="0" presId="urn:microsoft.com/office/officeart/2005/8/layout/hierarchy2"/>
    <dgm:cxn modelId="{6B7A97B0-4672-489B-96D9-2D4B62CB28D2}" type="presOf" srcId="{FB673913-7AF3-4A68-9BE9-3D62AD0B895C}" destId="{56F96367-743E-4A25-96F0-F5CC6CC6073F}" srcOrd="0" destOrd="0" presId="urn:microsoft.com/office/officeart/2005/8/layout/hierarchy2"/>
    <dgm:cxn modelId="{5517CE7D-1965-41FF-8235-8E8BBEB9E9FA}" type="presOf" srcId="{0286231B-F4BA-4888-A383-C7D887CF0859}" destId="{8B7B5CC6-47A3-43BE-8DA4-C5F6B5886662}" srcOrd="1" destOrd="0" presId="urn:microsoft.com/office/officeart/2005/8/layout/hierarchy2"/>
    <dgm:cxn modelId="{51387581-95A6-4590-92C7-54A7FC84AEAC}" type="presOf" srcId="{43690A87-A63A-4E27-89E6-92E3155C4176}" destId="{5B53035F-E92D-411E-A2A1-80E3B62B2C5D}" srcOrd="0" destOrd="0" presId="urn:microsoft.com/office/officeart/2005/8/layout/hierarchy2"/>
    <dgm:cxn modelId="{39F2DA55-0F90-4E59-808E-3CB9AA33B87D}" type="presOf" srcId="{7AA630FD-27E9-429F-B9F1-5035EDA32561}" destId="{B1A30A34-528A-49A9-AFD5-B8E79C096C83}" srcOrd="0" destOrd="0" presId="urn:microsoft.com/office/officeart/2005/8/layout/hierarchy2"/>
    <dgm:cxn modelId="{DBB2E419-E2BF-4271-9C18-B216BFECA648}" type="presOf" srcId="{6E281FFF-E0A7-419F-823C-788CBFE936A1}" destId="{48167A4C-493E-4294-95BE-EBE2F5B749DC}" srcOrd="0" destOrd="0" presId="urn:microsoft.com/office/officeart/2005/8/layout/hierarchy2"/>
    <dgm:cxn modelId="{63A2D602-4A5B-4B1A-831D-3970AA516CB0}" type="presOf" srcId="{F05BDC7A-7673-4F8A-9A23-C414A9CB479C}" destId="{9972B7F1-F87D-4D1C-88E9-05041C7C9FB4}" srcOrd="1" destOrd="0" presId="urn:microsoft.com/office/officeart/2005/8/layout/hierarchy2"/>
    <dgm:cxn modelId="{79AA2A8B-A499-424D-81DA-E148170A2403}" type="presOf" srcId="{07E1016D-B169-492F-A4FC-B3771B77A8F1}" destId="{BBD4B4EE-DB57-412E-9198-4FA9D2D28EC9}" srcOrd="0" destOrd="0" presId="urn:microsoft.com/office/officeart/2005/8/layout/hierarchy2"/>
    <dgm:cxn modelId="{08FDE043-712C-40DD-9643-D73C7F2C4F29}" type="presOf" srcId="{7246CFB0-675E-48C4-AAD8-FE3E38A41130}" destId="{6885373A-445D-436E-8708-F8F9C1403E9C}" srcOrd="0" destOrd="0" presId="urn:microsoft.com/office/officeart/2005/8/layout/hierarchy2"/>
    <dgm:cxn modelId="{8EC41599-7C7D-41D1-B25D-F90BE61F8573}" type="presOf" srcId="{F05BDC7A-7673-4F8A-9A23-C414A9CB479C}" destId="{9A6B2826-5B65-4D65-AD10-310D725A5269}" srcOrd="0" destOrd="0" presId="urn:microsoft.com/office/officeart/2005/8/layout/hierarchy2"/>
    <dgm:cxn modelId="{318D6126-9022-46B0-A8A9-2BA7F68C549E}" type="presOf" srcId="{82CE2F0F-3537-4328-91A8-18D9E26031D4}" destId="{6F822B5A-7B24-4701-AF58-EB12E0D83765}" srcOrd="1" destOrd="0" presId="urn:microsoft.com/office/officeart/2005/8/layout/hierarchy2"/>
    <dgm:cxn modelId="{BD9D64BE-FA83-48D2-8C5C-6E75B4ABD5D9}" type="presOf" srcId="{3064D8A6-510C-476A-BB5B-CB2A79F87A77}" destId="{3704C364-C5AB-41D7-BCBC-2944B3110F5B}" srcOrd="0" destOrd="0" presId="urn:microsoft.com/office/officeart/2005/8/layout/hierarchy2"/>
    <dgm:cxn modelId="{5A8AA6C7-3E20-47AC-873A-E023DCEF8E0D}" srcId="{EC4D3F32-C9B5-43AD-BC0A-E8F4AB733966}" destId="{631EA78F-338D-410F-B66C-B50FB41077E0}" srcOrd="0" destOrd="0" parTransId="{F05BDC7A-7673-4F8A-9A23-C414A9CB479C}" sibTransId="{803A7865-DF70-491D-8135-FD596F8197F1}"/>
    <dgm:cxn modelId="{EB74C798-7741-4C81-9F02-666FCA3C3608}" type="presOf" srcId="{8171824C-0B32-4C43-8FD5-34F9887779B8}" destId="{41B18780-0C08-430C-B728-E7A73EAF1626}" srcOrd="0" destOrd="0" presId="urn:microsoft.com/office/officeart/2005/8/layout/hierarchy2"/>
    <dgm:cxn modelId="{187293FD-49D7-49B3-A8CA-8946622A9ABF}" type="presOf" srcId="{EC4D3F32-C9B5-43AD-BC0A-E8F4AB733966}" destId="{92CF4561-24AA-4CDE-BA86-44B7ECA6BF24}" srcOrd="0" destOrd="0" presId="urn:microsoft.com/office/officeart/2005/8/layout/hierarchy2"/>
    <dgm:cxn modelId="{17B3A8F2-776B-4817-805B-C9AAE7226352}" type="presOf" srcId="{631EA78F-338D-410F-B66C-B50FB41077E0}" destId="{7C1F40D1-17A1-4D5F-A291-44A50467D9F6}" srcOrd="0" destOrd="0" presId="urn:microsoft.com/office/officeart/2005/8/layout/hierarchy2"/>
    <dgm:cxn modelId="{0270B729-863D-4140-9182-DFEAD1859318}" srcId="{068785C3-7DEE-498C-AC04-85B878A07CE6}" destId="{B84E31B0-F2D9-450E-B370-36B42BE80DD1}" srcOrd="0" destOrd="0" parTransId="{7246CFB0-675E-48C4-AAD8-FE3E38A41130}" sibTransId="{3A07A489-FA7F-4B1D-B50E-00DCF1CE254A}"/>
    <dgm:cxn modelId="{56F4B477-DCFE-46B7-9805-5C99F2B835BB}" type="presOf" srcId="{7DF6797E-51B2-4B9A-8C60-6D58F918073E}" destId="{7A270BE6-8B65-4AF9-8753-612E45476B06}" srcOrd="1" destOrd="0" presId="urn:microsoft.com/office/officeart/2005/8/layout/hierarchy2"/>
    <dgm:cxn modelId="{7594EC9A-D0FC-438B-BB74-CB885F1DD131}" type="presOf" srcId="{82CE2F0F-3537-4328-91A8-18D9E26031D4}" destId="{9C1A9F0F-37E2-4169-9BD2-522D62E46BD0}" srcOrd="0" destOrd="0" presId="urn:microsoft.com/office/officeart/2005/8/layout/hierarchy2"/>
    <dgm:cxn modelId="{3B753958-6EE7-4103-974D-15393AA9A25B}" srcId="{D83F9EFA-7F3A-493F-9B97-97FBD4E8BCF1}" destId="{7AA630FD-27E9-429F-B9F1-5035EDA32561}" srcOrd="0" destOrd="0" parTransId="{0286231B-F4BA-4888-A383-C7D887CF0859}" sibTransId="{B92795A1-A955-41C1-8686-38FA123FEC22}"/>
    <dgm:cxn modelId="{DBC5DFEF-2133-43A4-8A47-93393BAC1B9F}" type="presOf" srcId="{3CCD39A9-DC73-43A1-AFF5-079972029C80}" destId="{5482919A-2302-4A9A-BF45-377117E5DE05}" srcOrd="0" destOrd="0" presId="urn:microsoft.com/office/officeart/2005/8/layout/hierarchy2"/>
    <dgm:cxn modelId="{35AFCC91-F8C2-4D20-85DE-486EA3C0B946}" type="presOf" srcId="{7DF6797E-51B2-4B9A-8C60-6D58F918073E}" destId="{B6FC115A-5B5C-41E6-90EF-E56283E5573F}" srcOrd="0" destOrd="0" presId="urn:microsoft.com/office/officeart/2005/8/layout/hierarchy2"/>
    <dgm:cxn modelId="{D43C142F-7BC0-40FA-BEB4-FC50CBD848AB}" srcId="{79C64570-73FE-4C1B-AD66-50A63C1C8390}" destId="{3E9452F0-7FF0-435C-B59C-3E3555ED67FA}" srcOrd="0" destOrd="0" parTransId="{FB673913-7AF3-4A68-9BE9-3D62AD0B895C}" sibTransId="{B87D490F-C348-4649-9710-97DC8B1EC55C}"/>
    <dgm:cxn modelId="{6B73793A-24BC-4B47-AEDD-FB016C33FB52}" srcId="{DA16E689-3A1A-4928-B7EF-79DF5D1A52E1}" destId="{EC4D3F32-C9B5-43AD-BC0A-E8F4AB733966}" srcOrd="1" destOrd="0" parTransId="{3064D8A6-510C-476A-BB5B-CB2A79F87A77}" sibTransId="{8E7B1AAB-88C6-44D1-837D-9F822173AE95}"/>
    <dgm:cxn modelId="{5F54847F-4067-46CB-8724-13000AD2EF62}" srcId="{DA16E689-3A1A-4928-B7EF-79DF5D1A52E1}" destId="{8171824C-0B32-4C43-8FD5-34F9887779B8}" srcOrd="2" destOrd="0" parTransId="{61396055-E56F-4D18-97ED-813C191D5C55}" sibTransId="{6C9D34E5-2CB6-4FF8-BCEC-DA2A91508AF9}"/>
    <dgm:cxn modelId="{38DBDD41-E7F5-4755-B5FE-941D874DBC47}" type="presOf" srcId="{61396055-E56F-4D18-97ED-813C191D5C55}" destId="{078EA824-8166-42A9-9A5E-DFF7F2A0D931}" srcOrd="1" destOrd="0" presId="urn:microsoft.com/office/officeart/2005/8/layout/hierarchy2"/>
    <dgm:cxn modelId="{D8868FC2-70AD-439B-9822-F120CC2E60EA}" type="presOf" srcId="{DA16E689-3A1A-4928-B7EF-79DF5D1A52E1}" destId="{61B93DA3-A31E-4F6F-BCA5-3F5EC7CA5BF5}" srcOrd="0" destOrd="0" presId="urn:microsoft.com/office/officeart/2005/8/layout/hierarchy2"/>
    <dgm:cxn modelId="{118C5CDA-C39A-4C67-A633-E78DEEA75E1E}" type="presOf" srcId="{068785C3-7DEE-498C-AC04-85B878A07CE6}" destId="{1E0D264A-C9F2-47CF-A11E-E87694CC7ED2}" srcOrd="0" destOrd="0" presId="urn:microsoft.com/office/officeart/2005/8/layout/hierarchy2"/>
    <dgm:cxn modelId="{D3B642B0-554F-4529-A813-7161BB3DCC04}" srcId="{DA16E689-3A1A-4928-B7EF-79DF5D1A52E1}" destId="{3CCD39A9-DC73-43A1-AFF5-079972029C80}" srcOrd="0" destOrd="0" parTransId="{82CE2F0F-3537-4328-91A8-18D9E26031D4}" sibTransId="{D5FA4F55-26A6-470C-903F-F4FB913AC856}"/>
    <dgm:cxn modelId="{DEB7AF0B-446B-41E7-90CA-41202356F981}" type="presOf" srcId="{3064D8A6-510C-476A-BB5B-CB2A79F87A77}" destId="{E6336484-6F08-43EA-A524-B683ED462C0E}" srcOrd="1" destOrd="0" presId="urn:microsoft.com/office/officeart/2005/8/layout/hierarchy2"/>
    <dgm:cxn modelId="{5F962E7F-BB36-4233-AD8F-A0A2B9D6D98F}" type="presOf" srcId="{E85ECA0D-141A-47E4-BF83-421203DE796D}" destId="{208BDC6E-7927-4C02-A3E8-6AAE705A40DF}" srcOrd="0" destOrd="0" presId="urn:microsoft.com/office/officeart/2005/8/layout/hierarchy2"/>
    <dgm:cxn modelId="{0E3D65D9-7BE0-4525-BB20-9CC0AD031968}" srcId="{E85ECA0D-141A-47E4-BF83-421203DE796D}" destId="{6ABE91C4-29DA-4714-8DFE-49E780E1EA7C}" srcOrd="0" destOrd="0" parTransId="{F023989B-C78B-49D8-B8B0-B31A8DCCE306}" sibTransId="{7E2FF11E-DB66-4AD3-ACF9-FA6551594BFD}"/>
    <dgm:cxn modelId="{3DC4BED3-2848-4BF0-AA24-B859E4703A89}" type="presOf" srcId="{7246CFB0-675E-48C4-AAD8-FE3E38A41130}" destId="{131A303C-BEFD-419F-9ABA-FBB4D311DE96}" srcOrd="1" destOrd="0" presId="urn:microsoft.com/office/officeart/2005/8/layout/hierarchy2"/>
    <dgm:cxn modelId="{6A7DD996-CE89-40F2-9541-0BE33B3C7DCD}" srcId="{AD02F610-0F01-40E5-B034-8CD769BFB054}" destId="{DA16E689-3A1A-4928-B7EF-79DF5D1A52E1}" srcOrd="0" destOrd="0" parTransId="{07E1016D-B169-492F-A4FC-B3771B77A8F1}" sibTransId="{5C2EF451-6590-4B65-B70E-5CC0A3B72C28}"/>
    <dgm:cxn modelId="{688B2BF1-D873-4F59-91E9-DD1082B275C1}" srcId="{7AA630FD-27E9-429F-B9F1-5035EDA32561}" destId="{F03202A7-D209-4AF4-AEF9-B39AE73F5885}" srcOrd="0" destOrd="0" parTransId="{6E281FFF-E0A7-419F-823C-788CBFE936A1}" sibTransId="{B07A58D6-D346-4384-AE31-B6621B631C1A}"/>
    <dgm:cxn modelId="{DEC440AC-5ED4-4C5F-B11E-D7BEA19ADAD4}" srcId="{AD02F610-0F01-40E5-B034-8CD769BFB054}" destId="{9C861857-89D7-4226-95B3-FB8419CA586F}" srcOrd="1" destOrd="0" parTransId="{7DF6797E-51B2-4B9A-8C60-6D58F918073E}" sibTransId="{9E4E3B1C-416E-4D09-B79E-2632D4DCF1A5}"/>
    <dgm:cxn modelId="{AFF2DE2E-DC58-4D51-BCE3-A5F3E7E0853E}" type="presParOf" srcId="{29041ED3-42EA-4CE2-81FE-F5E0DF3779E3}" destId="{D6904CC6-A7AC-4619-B585-D252E4DCB848}" srcOrd="0" destOrd="0" presId="urn:microsoft.com/office/officeart/2005/8/layout/hierarchy2"/>
    <dgm:cxn modelId="{0B9215C7-E86E-4973-9361-4858C8D02EEC}" type="presParOf" srcId="{D6904CC6-A7AC-4619-B585-D252E4DCB848}" destId="{253C1407-9772-4D8F-A577-E10E128A310A}" srcOrd="0" destOrd="0" presId="urn:microsoft.com/office/officeart/2005/8/layout/hierarchy2"/>
    <dgm:cxn modelId="{EC75CEE8-7C7C-4D19-B7B4-B05743269614}" type="presParOf" srcId="{D6904CC6-A7AC-4619-B585-D252E4DCB848}" destId="{83C11B1B-88F0-4B36-8644-AD5B0DC8E461}" srcOrd="1" destOrd="0" presId="urn:microsoft.com/office/officeart/2005/8/layout/hierarchy2"/>
    <dgm:cxn modelId="{47AFCE0D-E9CA-4536-B0A0-273729DE1BAE}" type="presParOf" srcId="{83C11B1B-88F0-4B36-8644-AD5B0DC8E461}" destId="{BBD4B4EE-DB57-412E-9198-4FA9D2D28EC9}" srcOrd="0" destOrd="0" presId="urn:microsoft.com/office/officeart/2005/8/layout/hierarchy2"/>
    <dgm:cxn modelId="{DE942147-1855-4962-9811-F70B1985B326}" type="presParOf" srcId="{BBD4B4EE-DB57-412E-9198-4FA9D2D28EC9}" destId="{C0060065-8F55-45FF-925E-73548F5B6B67}" srcOrd="0" destOrd="0" presId="urn:microsoft.com/office/officeart/2005/8/layout/hierarchy2"/>
    <dgm:cxn modelId="{0EE71BF7-00D2-465A-9372-68984CF65BF8}" type="presParOf" srcId="{83C11B1B-88F0-4B36-8644-AD5B0DC8E461}" destId="{6F9B9C51-75E4-4D8B-8D2F-3FDC477256DE}" srcOrd="1" destOrd="0" presId="urn:microsoft.com/office/officeart/2005/8/layout/hierarchy2"/>
    <dgm:cxn modelId="{A91CDA22-F149-4FB9-A7A5-2207CE13F64C}" type="presParOf" srcId="{6F9B9C51-75E4-4D8B-8D2F-3FDC477256DE}" destId="{61B93DA3-A31E-4F6F-BCA5-3F5EC7CA5BF5}" srcOrd="0" destOrd="0" presId="urn:microsoft.com/office/officeart/2005/8/layout/hierarchy2"/>
    <dgm:cxn modelId="{454F2C29-B75C-41AF-86C9-E192FCD164BB}" type="presParOf" srcId="{6F9B9C51-75E4-4D8B-8D2F-3FDC477256DE}" destId="{88E1A23D-DBEB-4A87-9335-9BC1003FBECE}" srcOrd="1" destOrd="0" presId="urn:microsoft.com/office/officeart/2005/8/layout/hierarchy2"/>
    <dgm:cxn modelId="{C32C2AC8-65AC-4CF5-A5A6-82B77ED0DF40}" type="presParOf" srcId="{88E1A23D-DBEB-4A87-9335-9BC1003FBECE}" destId="{9C1A9F0F-37E2-4169-9BD2-522D62E46BD0}" srcOrd="0" destOrd="0" presId="urn:microsoft.com/office/officeart/2005/8/layout/hierarchy2"/>
    <dgm:cxn modelId="{B1927452-9FFB-45C9-BF63-165327492FEF}" type="presParOf" srcId="{9C1A9F0F-37E2-4169-9BD2-522D62E46BD0}" destId="{6F822B5A-7B24-4701-AF58-EB12E0D83765}" srcOrd="0" destOrd="0" presId="urn:microsoft.com/office/officeart/2005/8/layout/hierarchy2"/>
    <dgm:cxn modelId="{3E426C30-C692-488D-945C-8F6EEEC4E9EF}" type="presParOf" srcId="{88E1A23D-DBEB-4A87-9335-9BC1003FBECE}" destId="{52A29FB9-BE76-4B95-A56A-C51DA1D259AA}" srcOrd="1" destOrd="0" presId="urn:microsoft.com/office/officeart/2005/8/layout/hierarchy2"/>
    <dgm:cxn modelId="{ADED2F35-6048-437D-AA22-82DB2BDD54E2}" type="presParOf" srcId="{52A29FB9-BE76-4B95-A56A-C51DA1D259AA}" destId="{5482919A-2302-4A9A-BF45-377117E5DE05}" srcOrd="0" destOrd="0" presId="urn:microsoft.com/office/officeart/2005/8/layout/hierarchy2"/>
    <dgm:cxn modelId="{8739BB80-FD77-4797-B074-BF09876CFC08}" type="presParOf" srcId="{52A29FB9-BE76-4B95-A56A-C51DA1D259AA}" destId="{63C0DE1F-2340-49DF-B2F9-A365D894A56E}" srcOrd="1" destOrd="0" presId="urn:microsoft.com/office/officeart/2005/8/layout/hierarchy2"/>
    <dgm:cxn modelId="{BBEF7615-9134-4D93-9A6C-809B26F29B08}" type="presParOf" srcId="{63C0DE1F-2340-49DF-B2F9-A365D894A56E}" destId="{92A2D843-1FFA-4801-AF66-FD619516414F}" srcOrd="0" destOrd="0" presId="urn:microsoft.com/office/officeart/2005/8/layout/hierarchy2"/>
    <dgm:cxn modelId="{6260C555-BD0F-4D99-A586-ADCF55E34F47}" type="presParOf" srcId="{92A2D843-1FFA-4801-AF66-FD619516414F}" destId="{77A4B3DC-94EB-4CAE-AC9E-1FD331974A34}" srcOrd="0" destOrd="0" presId="urn:microsoft.com/office/officeart/2005/8/layout/hierarchy2"/>
    <dgm:cxn modelId="{59C9F659-BC52-44EE-90C3-2A8FDFEDD028}" type="presParOf" srcId="{63C0DE1F-2340-49DF-B2F9-A365D894A56E}" destId="{EF119010-6D04-45B8-BA58-E3C063F4E283}" srcOrd="1" destOrd="0" presId="urn:microsoft.com/office/officeart/2005/8/layout/hierarchy2"/>
    <dgm:cxn modelId="{1F4D56F1-6E8F-47E7-8B2F-0622F040CFD3}" type="presParOf" srcId="{EF119010-6D04-45B8-BA58-E3C063F4E283}" destId="{FF6A3D26-694E-4FBE-9331-687AC7B0D427}" srcOrd="0" destOrd="0" presId="urn:microsoft.com/office/officeart/2005/8/layout/hierarchy2"/>
    <dgm:cxn modelId="{0DDE73B3-1EE2-4D42-97EB-6D2F84C4D510}" type="presParOf" srcId="{EF119010-6D04-45B8-BA58-E3C063F4E283}" destId="{24AD3436-A7EA-424A-B51C-8E0AB9B7F972}" srcOrd="1" destOrd="0" presId="urn:microsoft.com/office/officeart/2005/8/layout/hierarchy2"/>
    <dgm:cxn modelId="{1DE6CDFF-285A-41A9-8821-BD19F220F4B0}" type="presParOf" srcId="{24AD3436-A7EA-424A-B51C-8E0AB9B7F972}" destId="{56F96367-743E-4A25-96F0-F5CC6CC6073F}" srcOrd="0" destOrd="0" presId="urn:microsoft.com/office/officeart/2005/8/layout/hierarchy2"/>
    <dgm:cxn modelId="{6424557F-C599-49E2-BBD7-4BA211797CC4}" type="presParOf" srcId="{56F96367-743E-4A25-96F0-F5CC6CC6073F}" destId="{D20C978F-B70E-4BBB-B80B-60FCDD32B2E1}" srcOrd="0" destOrd="0" presId="urn:microsoft.com/office/officeart/2005/8/layout/hierarchy2"/>
    <dgm:cxn modelId="{7960B53C-BFCF-48AC-8939-82C2C0426232}" type="presParOf" srcId="{24AD3436-A7EA-424A-B51C-8E0AB9B7F972}" destId="{59F61BF3-97F1-4810-B0C6-09FA103774C4}" srcOrd="1" destOrd="0" presId="urn:microsoft.com/office/officeart/2005/8/layout/hierarchy2"/>
    <dgm:cxn modelId="{E7E80B72-9A32-4D8E-8CA3-BA0036B9647B}" type="presParOf" srcId="{59F61BF3-97F1-4810-B0C6-09FA103774C4}" destId="{BC8B44AD-F328-4E3F-92B8-6687FA5483C1}" srcOrd="0" destOrd="0" presId="urn:microsoft.com/office/officeart/2005/8/layout/hierarchy2"/>
    <dgm:cxn modelId="{D38DE445-4E2A-4E81-9157-EA22446C9367}" type="presParOf" srcId="{59F61BF3-97F1-4810-B0C6-09FA103774C4}" destId="{1BD9AA16-30D3-49D9-9A60-6C4609680A1A}" srcOrd="1" destOrd="0" presId="urn:microsoft.com/office/officeart/2005/8/layout/hierarchy2"/>
    <dgm:cxn modelId="{72FA3314-C6E4-4266-81D2-C9C05CFB9D1D}" type="presParOf" srcId="{88E1A23D-DBEB-4A87-9335-9BC1003FBECE}" destId="{3704C364-C5AB-41D7-BCBC-2944B3110F5B}" srcOrd="2" destOrd="0" presId="urn:microsoft.com/office/officeart/2005/8/layout/hierarchy2"/>
    <dgm:cxn modelId="{4C9AF93E-3360-49EC-B11A-5C9C2F09F1EF}" type="presParOf" srcId="{3704C364-C5AB-41D7-BCBC-2944B3110F5B}" destId="{E6336484-6F08-43EA-A524-B683ED462C0E}" srcOrd="0" destOrd="0" presId="urn:microsoft.com/office/officeart/2005/8/layout/hierarchy2"/>
    <dgm:cxn modelId="{1ACF3D19-0287-462E-8505-A141ABA603CA}" type="presParOf" srcId="{88E1A23D-DBEB-4A87-9335-9BC1003FBECE}" destId="{0737FBC2-B02B-4748-92BC-F33E5C12DD75}" srcOrd="3" destOrd="0" presId="urn:microsoft.com/office/officeart/2005/8/layout/hierarchy2"/>
    <dgm:cxn modelId="{F3605D84-4AA0-4623-A959-077DBC95A323}" type="presParOf" srcId="{0737FBC2-B02B-4748-92BC-F33E5C12DD75}" destId="{92CF4561-24AA-4CDE-BA86-44B7ECA6BF24}" srcOrd="0" destOrd="0" presId="urn:microsoft.com/office/officeart/2005/8/layout/hierarchy2"/>
    <dgm:cxn modelId="{D0B0F502-C121-4283-BD7E-1E21F73ECA82}" type="presParOf" srcId="{0737FBC2-B02B-4748-92BC-F33E5C12DD75}" destId="{F03F1CBD-9674-42A3-B882-66E63FA91461}" srcOrd="1" destOrd="0" presId="urn:microsoft.com/office/officeart/2005/8/layout/hierarchy2"/>
    <dgm:cxn modelId="{0759E456-EE56-4275-A2D0-F6A22EC028E9}" type="presParOf" srcId="{F03F1CBD-9674-42A3-B882-66E63FA91461}" destId="{9A6B2826-5B65-4D65-AD10-310D725A5269}" srcOrd="0" destOrd="0" presId="urn:microsoft.com/office/officeart/2005/8/layout/hierarchy2"/>
    <dgm:cxn modelId="{8351D965-9762-4F4A-B248-8499E54D139F}" type="presParOf" srcId="{9A6B2826-5B65-4D65-AD10-310D725A5269}" destId="{9972B7F1-F87D-4D1C-88E9-05041C7C9FB4}" srcOrd="0" destOrd="0" presId="urn:microsoft.com/office/officeart/2005/8/layout/hierarchy2"/>
    <dgm:cxn modelId="{BE36AF26-D842-45F1-ACBF-9576D7909365}" type="presParOf" srcId="{F03F1CBD-9674-42A3-B882-66E63FA91461}" destId="{FD8E0C06-4B38-43F0-9C07-E5B10FD7145D}" srcOrd="1" destOrd="0" presId="urn:microsoft.com/office/officeart/2005/8/layout/hierarchy2"/>
    <dgm:cxn modelId="{496DEAE3-DCE1-41D7-91A3-0D3AB4B54F44}" type="presParOf" srcId="{FD8E0C06-4B38-43F0-9C07-E5B10FD7145D}" destId="{7C1F40D1-17A1-4D5F-A291-44A50467D9F6}" srcOrd="0" destOrd="0" presId="urn:microsoft.com/office/officeart/2005/8/layout/hierarchy2"/>
    <dgm:cxn modelId="{8F3AAD86-5763-42E6-BA3C-2A6070313017}" type="presParOf" srcId="{FD8E0C06-4B38-43F0-9C07-E5B10FD7145D}" destId="{0A6E9D96-CEA5-4D09-A9BF-37A49D8E5BC2}" srcOrd="1" destOrd="0" presId="urn:microsoft.com/office/officeart/2005/8/layout/hierarchy2"/>
    <dgm:cxn modelId="{D76DF40A-A323-44F8-B8AB-DDA100F0B891}" type="presParOf" srcId="{0A6E9D96-CEA5-4D09-A9BF-37A49D8E5BC2}" destId="{CAA49682-C91B-4FF3-A0A5-6B5F14DE7130}" srcOrd="0" destOrd="0" presId="urn:microsoft.com/office/officeart/2005/8/layout/hierarchy2"/>
    <dgm:cxn modelId="{F74A6B2A-FA91-4541-BD94-2EA8623A6FF8}" type="presParOf" srcId="{CAA49682-C91B-4FF3-A0A5-6B5F14DE7130}" destId="{AA98FDEA-797C-4178-9B50-2DA68E7A643A}" srcOrd="0" destOrd="0" presId="urn:microsoft.com/office/officeart/2005/8/layout/hierarchy2"/>
    <dgm:cxn modelId="{88E53442-4669-4ACC-AD5D-EF0A97C2590E}" type="presParOf" srcId="{0A6E9D96-CEA5-4D09-A9BF-37A49D8E5BC2}" destId="{D05A7C73-7C40-445D-B35F-7EB078DB7674}" srcOrd="1" destOrd="0" presId="urn:microsoft.com/office/officeart/2005/8/layout/hierarchy2"/>
    <dgm:cxn modelId="{839D4B8D-D4A4-46B4-856E-C05CBE32BE4E}" type="presParOf" srcId="{D05A7C73-7C40-445D-B35F-7EB078DB7674}" destId="{208BDC6E-7927-4C02-A3E8-6AAE705A40DF}" srcOrd="0" destOrd="0" presId="urn:microsoft.com/office/officeart/2005/8/layout/hierarchy2"/>
    <dgm:cxn modelId="{78E0B2DA-D863-4BBE-8795-CA81F75DF9FB}" type="presParOf" srcId="{D05A7C73-7C40-445D-B35F-7EB078DB7674}" destId="{7D7672B6-0923-4C73-B620-2AB0B02942F3}" srcOrd="1" destOrd="0" presId="urn:microsoft.com/office/officeart/2005/8/layout/hierarchy2"/>
    <dgm:cxn modelId="{D1B8E018-E770-4997-953E-3C112BC95BE6}" type="presParOf" srcId="{7D7672B6-0923-4C73-B620-2AB0B02942F3}" destId="{D5826237-6484-448A-B31E-F83B287F03E8}" srcOrd="0" destOrd="0" presId="urn:microsoft.com/office/officeart/2005/8/layout/hierarchy2"/>
    <dgm:cxn modelId="{A0824998-50F2-4DB8-96D3-19F3C8BDDC75}" type="presParOf" srcId="{D5826237-6484-448A-B31E-F83B287F03E8}" destId="{41108022-8692-4146-85C8-34EC74E901BD}" srcOrd="0" destOrd="0" presId="urn:microsoft.com/office/officeart/2005/8/layout/hierarchy2"/>
    <dgm:cxn modelId="{9B2D5F83-9A87-44A8-AB6C-58299069FCFC}" type="presParOf" srcId="{7D7672B6-0923-4C73-B620-2AB0B02942F3}" destId="{D37B11C1-1D59-45AE-AA05-ED29799DB4A9}" srcOrd="1" destOrd="0" presId="urn:microsoft.com/office/officeart/2005/8/layout/hierarchy2"/>
    <dgm:cxn modelId="{69774B42-B60B-4085-B803-57C5BB73A73E}" type="presParOf" srcId="{D37B11C1-1D59-45AE-AA05-ED29799DB4A9}" destId="{EFEA2A84-4A43-4C01-9EAF-FEB5A9F8A49B}" srcOrd="0" destOrd="0" presId="urn:microsoft.com/office/officeart/2005/8/layout/hierarchy2"/>
    <dgm:cxn modelId="{BBF46BE5-0953-4B01-B5AB-64A886331F73}" type="presParOf" srcId="{D37B11C1-1D59-45AE-AA05-ED29799DB4A9}" destId="{48AF901B-1705-44FC-A6E4-78BC1344F65D}" srcOrd="1" destOrd="0" presId="urn:microsoft.com/office/officeart/2005/8/layout/hierarchy2"/>
    <dgm:cxn modelId="{ACD509E9-61FF-4D39-BA93-D93F8CA189B7}" type="presParOf" srcId="{88E1A23D-DBEB-4A87-9335-9BC1003FBECE}" destId="{18948260-0963-4C6E-8BC7-D355B2551605}" srcOrd="4" destOrd="0" presId="urn:microsoft.com/office/officeart/2005/8/layout/hierarchy2"/>
    <dgm:cxn modelId="{EEB46137-D8F1-444F-A6F1-8091B9D7A7BC}" type="presParOf" srcId="{18948260-0963-4C6E-8BC7-D355B2551605}" destId="{078EA824-8166-42A9-9A5E-DFF7F2A0D931}" srcOrd="0" destOrd="0" presId="urn:microsoft.com/office/officeart/2005/8/layout/hierarchy2"/>
    <dgm:cxn modelId="{5F319D8A-53CC-4C2B-98BF-6D8314504D63}" type="presParOf" srcId="{88E1A23D-DBEB-4A87-9335-9BC1003FBECE}" destId="{14A1BF6C-F30F-4925-B759-BD7765B20F0E}" srcOrd="5" destOrd="0" presId="urn:microsoft.com/office/officeart/2005/8/layout/hierarchy2"/>
    <dgm:cxn modelId="{1134F38A-6A76-45DC-9D9A-6585855CE4EE}" type="presParOf" srcId="{14A1BF6C-F30F-4925-B759-BD7765B20F0E}" destId="{41B18780-0C08-430C-B728-E7A73EAF1626}" srcOrd="0" destOrd="0" presId="urn:microsoft.com/office/officeart/2005/8/layout/hierarchy2"/>
    <dgm:cxn modelId="{C48F5C4D-03CE-41E0-A13B-4CD70FA2DCAE}" type="presParOf" srcId="{14A1BF6C-F30F-4925-B759-BD7765B20F0E}" destId="{BE36D042-C4E0-4A25-920A-516A516C2F3D}" srcOrd="1" destOrd="0" presId="urn:microsoft.com/office/officeart/2005/8/layout/hierarchy2"/>
    <dgm:cxn modelId="{869E32F1-3C60-471F-BCF1-5B82ABD9EE66}" type="presParOf" srcId="{BE36D042-C4E0-4A25-920A-516A516C2F3D}" destId="{5B53035F-E92D-411E-A2A1-80E3B62B2C5D}" srcOrd="0" destOrd="0" presId="urn:microsoft.com/office/officeart/2005/8/layout/hierarchy2"/>
    <dgm:cxn modelId="{CC2756D7-9FC5-4965-AF60-5A41F198C858}" type="presParOf" srcId="{5B53035F-E92D-411E-A2A1-80E3B62B2C5D}" destId="{5EC7A71A-47DD-4290-B369-2DFACCFF38B9}" srcOrd="0" destOrd="0" presId="urn:microsoft.com/office/officeart/2005/8/layout/hierarchy2"/>
    <dgm:cxn modelId="{0820F542-78D9-493C-B624-C0B5013FF5B6}" type="presParOf" srcId="{BE36D042-C4E0-4A25-920A-516A516C2F3D}" destId="{81E0F7B1-C900-477F-9557-EC5ED90DB871}" srcOrd="1" destOrd="0" presId="urn:microsoft.com/office/officeart/2005/8/layout/hierarchy2"/>
    <dgm:cxn modelId="{21A3AD56-6D66-4EE3-9A78-3538F90409DA}" type="presParOf" srcId="{81E0F7B1-C900-477F-9557-EC5ED90DB871}" destId="{1E0D264A-C9F2-47CF-A11E-E87694CC7ED2}" srcOrd="0" destOrd="0" presId="urn:microsoft.com/office/officeart/2005/8/layout/hierarchy2"/>
    <dgm:cxn modelId="{A98E4FC4-29BF-4AB3-B99A-11F284BB8B42}" type="presParOf" srcId="{81E0F7B1-C900-477F-9557-EC5ED90DB871}" destId="{F0218187-BAE8-43EC-B213-DDD30F191735}" srcOrd="1" destOrd="0" presId="urn:microsoft.com/office/officeart/2005/8/layout/hierarchy2"/>
    <dgm:cxn modelId="{D90AA4DA-1BF7-461A-967B-44D4A7B0AB4D}" type="presParOf" srcId="{F0218187-BAE8-43EC-B213-DDD30F191735}" destId="{6885373A-445D-436E-8708-F8F9C1403E9C}" srcOrd="0" destOrd="0" presId="urn:microsoft.com/office/officeart/2005/8/layout/hierarchy2"/>
    <dgm:cxn modelId="{BC91FC2F-7554-4F42-9128-2F4397B5962D}" type="presParOf" srcId="{6885373A-445D-436E-8708-F8F9C1403E9C}" destId="{131A303C-BEFD-419F-9ABA-FBB4D311DE96}" srcOrd="0" destOrd="0" presId="urn:microsoft.com/office/officeart/2005/8/layout/hierarchy2"/>
    <dgm:cxn modelId="{9FAF44E7-62FD-4504-9584-B2CE78E04CB9}" type="presParOf" srcId="{F0218187-BAE8-43EC-B213-DDD30F191735}" destId="{06B3EE86-D622-4512-8409-958948C532BC}" srcOrd="1" destOrd="0" presId="urn:microsoft.com/office/officeart/2005/8/layout/hierarchy2"/>
    <dgm:cxn modelId="{F33C0978-1F12-4E71-8008-8A8F440A8C3E}" type="presParOf" srcId="{06B3EE86-D622-4512-8409-958948C532BC}" destId="{D161F8B2-1554-4818-BEB9-9B2D2776B5D8}" srcOrd="0" destOrd="0" presId="urn:microsoft.com/office/officeart/2005/8/layout/hierarchy2"/>
    <dgm:cxn modelId="{3377C258-89C9-4B8F-8242-7585FC70BEFB}" type="presParOf" srcId="{06B3EE86-D622-4512-8409-958948C532BC}" destId="{31319F0A-AE32-4E02-92D3-B0ACA9F2CCF1}" srcOrd="1" destOrd="0" presId="urn:microsoft.com/office/officeart/2005/8/layout/hierarchy2"/>
    <dgm:cxn modelId="{1993C808-486B-4940-9F82-4E235A5DCE5E}" type="presParOf" srcId="{83C11B1B-88F0-4B36-8644-AD5B0DC8E461}" destId="{B6FC115A-5B5C-41E6-90EF-E56283E5573F}" srcOrd="2" destOrd="0" presId="urn:microsoft.com/office/officeart/2005/8/layout/hierarchy2"/>
    <dgm:cxn modelId="{EB6B4B5D-AA0D-492D-A8F9-086909E017AF}" type="presParOf" srcId="{B6FC115A-5B5C-41E6-90EF-E56283E5573F}" destId="{7A270BE6-8B65-4AF9-8753-612E45476B06}" srcOrd="0" destOrd="0" presId="urn:microsoft.com/office/officeart/2005/8/layout/hierarchy2"/>
    <dgm:cxn modelId="{2A6CB0CE-C684-415E-8680-1F009DEDAFB5}" type="presParOf" srcId="{83C11B1B-88F0-4B36-8644-AD5B0DC8E461}" destId="{1747836D-AB1D-4666-AA9D-ADF558250C5C}" srcOrd="3" destOrd="0" presId="urn:microsoft.com/office/officeart/2005/8/layout/hierarchy2"/>
    <dgm:cxn modelId="{61D95823-8C83-40DF-B386-38295F25DBA8}" type="presParOf" srcId="{1747836D-AB1D-4666-AA9D-ADF558250C5C}" destId="{2E94AC18-9152-46E6-A23D-07B5358324FD}" srcOrd="0" destOrd="0" presId="urn:microsoft.com/office/officeart/2005/8/layout/hierarchy2"/>
    <dgm:cxn modelId="{44D54536-9459-43EE-980B-F4449631117E}" type="presParOf" srcId="{1747836D-AB1D-4666-AA9D-ADF558250C5C}" destId="{A05495BC-7D94-428B-B77D-B39A3B7F7AC7}" srcOrd="1" destOrd="0" presId="urn:microsoft.com/office/officeart/2005/8/layout/hierarchy2"/>
    <dgm:cxn modelId="{2E86FF80-D09E-4D7C-A3EB-59C2136B6EDE}" type="presParOf" srcId="{A05495BC-7D94-428B-B77D-B39A3B7F7AC7}" destId="{D7AFE679-92A2-4BED-B8DD-E7DF4020E55E}" srcOrd="0" destOrd="0" presId="urn:microsoft.com/office/officeart/2005/8/layout/hierarchy2"/>
    <dgm:cxn modelId="{E71CA5AA-BFAE-4147-BA3F-4D4656BEF45E}" type="presParOf" srcId="{D7AFE679-92A2-4BED-B8DD-E7DF4020E55E}" destId="{42D536F5-DD3D-463E-B961-3E6080792B15}" srcOrd="0" destOrd="0" presId="urn:microsoft.com/office/officeart/2005/8/layout/hierarchy2"/>
    <dgm:cxn modelId="{34D1A552-5018-48DF-96CE-20FE63D28023}" type="presParOf" srcId="{A05495BC-7D94-428B-B77D-B39A3B7F7AC7}" destId="{9E941A71-EEEF-4C5F-829E-DB87A39ADC41}" srcOrd="1" destOrd="0" presId="urn:microsoft.com/office/officeart/2005/8/layout/hierarchy2"/>
    <dgm:cxn modelId="{1B6324EF-F4AB-4225-AABD-83D178021835}" type="presParOf" srcId="{9E941A71-EEEF-4C5F-829E-DB87A39ADC41}" destId="{587AFB76-1A25-47BF-932A-F41F8657EF24}" srcOrd="0" destOrd="0" presId="urn:microsoft.com/office/officeart/2005/8/layout/hierarchy2"/>
    <dgm:cxn modelId="{22EDC0A2-4332-4A65-BFE0-0FE5C7A7EA0D}" type="presParOf" srcId="{9E941A71-EEEF-4C5F-829E-DB87A39ADC41}" destId="{3C09A1F1-080F-450B-8870-DA812E8E0FE9}" srcOrd="1" destOrd="0" presId="urn:microsoft.com/office/officeart/2005/8/layout/hierarchy2"/>
    <dgm:cxn modelId="{1BAFABDB-4490-41CA-8A96-1CF9C0C79AF8}" type="presParOf" srcId="{3C09A1F1-080F-450B-8870-DA812E8E0FE9}" destId="{751F0C37-C6EF-49C6-B652-0607D9445201}" srcOrd="0" destOrd="0" presId="urn:microsoft.com/office/officeart/2005/8/layout/hierarchy2"/>
    <dgm:cxn modelId="{7918BD91-47D5-423F-AD5C-CFCC81795A09}" type="presParOf" srcId="{751F0C37-C6EF-49C6-B652-0607D9445201}" destId="{8B7B5CC6-47A3-43BE-8DA4-C5F6B5886662}" srcOrd="0" destOrd="0" presId="urn:microsoft.com/office/officeart/2005/8/layout/hierarchy2"/>
    <dgm:cxn modelId="{D7E6CF71-86EC-4279-AA5E-7F426E6754FE}" type="presParOf" srcId="{3C09A1F1-080F-450B-8870-DA812E8E0FE9}" destId="{B3A7690F-62DF-458D-B770-B344FA161F0B}" srcOrd="1" destOrd="0" presId="urn:microsoft.com/office/officeart/2005/8/layout/hierarchy2"/>
    <dgm:cxn modelId="{6C1A3A86-DE57-4313-A0A4-A279EB40FD45}" type="presParOf" srcId="{B3A7690F-62DF-458D-B770-B344FA161F0B}" destId="{B1A30A34-528A-49A9-AFD5-B8E79C096C83}" srcOrd="0" destOrd="0" presId="urn:microsoft.com/office/officeart/2005/8/layout/hierarchy2"/>
    <dgm:cxn modelId="{01C4267A-35CC-47F3-8DBA-78EC01F88A15}" type="presParOf" srcId="{B3A7690F-62DF-458D-B770-B344FA161F0B}" destId="{308F8E7B-AD4A-4A03-8C9C-41EF8E13A2CE}" srcOrd="1" destOrd="0" presId="urn:microsoft.com/office/officeart/2005/8/layout/hierarchy2"/>
    <dgm:cxn modelId="{1A9166C6-8B1E-4BD6-AC02-E7231F8EBC47}" type="presParOf" srcId="{308F8E7B-AD4A-4A03-8C9C-41EF8E13A2CE}" destId="{48167A4C-493E-4294-95BE-EBE2F5B749DC}" srcOrd="0" destOrd="0" presId="urn:microsoft.com/office/officeart/2005/8/layout/hierarchy2"/>
    <dgm:cxn modelId="{78BBFD5C-4D62-4803-83C0-8E1504BC78F4}" type="presParOf" srcId="{48167A4C-493E-4294-95BE-EBE2F5B749DC}" destId="{2CF488F9-8E5F-4893-B4F1-5742BDA2A49A}" srcOrd="0" destOrd="0" presId="urn:microsoft.com/office/officeart/2005/8/layout/hierarchy2"/>
    <dgm:cxn modelId="{C47E7D82-7E80-4F2C-8E4F-7C3CDC82C22A}" type="presParOf" srcId="{308F8E7B-AD4A-4A03-8C9C-41EF8E13A2CE}" destId="{6E9B6FE0-0BBB-4219-829C-89B9E2051391}" srcOrd="1" destOrd="0" presId="urn:microsoft.com/office/officeart/2005/8/layout/hierarchy2"/>
    <dgm:cxn modelId="{1EEA2131-9247-41FC-A12F-D2EF8E6E9FAC}" type="presParOf" srcId="{6E9B6FE0-0BBB-4219-829C-89B9E2051391}" destId="{BC5ADB29-B5B9-450F-867E-BCCE56E7C056}" srcOrd="0" destOrd="0" presId="urn:microsoft.com/office/officeart/2005/8/layout/hierarchy2"/>
    <dgm:cxn modelId="{388B77B4-2B70-4ECF-8000-D7691C2C8CBF}" type="presParOf" srcId="{6E9B6FE0-0BBB-4219-829C-89B9E2051391}" destId="{34674438-FDA3-4080-A7B0-4318C4D9D2D9}" srcOrd="1" destOrd="0" presId="urn:microsoft.com/office/officeart/2005/8/layout/hierarchy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12F58D5-A9F3-43A6-9143-22B62C3387F8}"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zh-TW" altLang="en-US"/>
        </a:p>
      </dgm:t>
    </dgm:pt>
    <dgm:pt modelId="{AD02F610-0F01-40E5-B034-8CD769BFB054}">
      <dgm:prSet phldrT="[文字]" custT="1"/>
      <dgm:spPr>
        <a:solidFill>
          <a:schemeClr val="accent1">
            <a:lumMod val="50000"/>
          </a:schemeClr>
        </a:solidFill>
      </dgm:spPr>
      <dgm:t>
        <a:bodyPr/>
        <a:lstStyle/>
        <a:p>
          <a:r>
            <a:rPr lang="zh-TW" altLang="en-US" sz="1800" b="1" i="1" dirty="0" smtClean="0">
              <a:solidFill>
                <a:schemeClr val="bg1"/>
              </a:solidFill>
              <a:latin typeface="+mn-ea"/>
            </a:rPr>
            <a:t>小組專題研習的表現差</a:t>
          </a:r>
          <a:endParaRPr lang="zh-TW" altLang="en-US" sz="1800" b="1" dirty="0">
            <a:solidFill>
              <a:schemeClr val="bg1"/>
            </a:solidFill>
          </a:endParaRPr>
        </a:p>
      </dgm:t>
    </dgm:pt>
    <dgm:pt modelId="{AADF3587-AA30-42A6-917D-5BDD02988BA2}" type="parTrans" cxnId="{66B2A2C7-8FF6-4B88-8381-D01B1D577C0B}">
      <dgm:prSet/>
      <dgm:spPr/>
      <dgm:t>
        <a:bodyPr/>
        <a:lstStyle/>
        <a:p>
          <a:endParaRPr lang="zh-TW" altLang="en-US" sz="1800" b="1">
            <a:solidFill>
              <a:schemeClr val="bg1"/>
            </a:solidFill>
          </a:endParaRPr>
        </a:p>
      </dgm:t>
    </dgm:pt>
    <dgm:pt modelId="{81402498-FC66-42F9-992C-703276E5B062}" type="sibTrans" cxnId="{66B2A2C7-8FF6-4B88-8381-D01B1D577C0B}">
      <dgm:prSet/>
      <dgm:spPr/>
      <dgm:t>
        <a:bodyPr/>
        <a:lstStyle/>
        <a:p>
          <a:endParaRPr lang="zh-TW" altLang="en-US" sz="1800" b="1">
            <a:solidFill>
              <a:schemeClr val="bg1"/>
            </a:solidFill>
          </a:endParaRPr>
        </a:p>
      </dgm:t>
    </dgm:pt>
    <dgm:pt modelId="{631EA78F-338D-410F-B66C-B50FB41077E0}">
      <dgm:prSet phldrT="[文字]" custT="1"/>
      <dgm:spPr/>
      <dgm:t>
        <a:bodyPr/>
        <a:lstStyle/>
        <a:p>
          <a:r>
            <a:rPr lang="zh-TW" altLang="en-US" sz="1800" b="1" dirty="0" smtClean="0">
              <a:solidFill>
                <a:schemeClr val="bg1"/>
              </a:solidFill>
            </a:rPr>
            <a:t>組員之間溝通不足</a:t>
          </a:r>
        </a:p>
      </dgm:t>
    </dgm:pt>
    <dgm:pt modelId="{803A7865-DF70-491D-8135-FD596F8197F1}" type="sibTrans" cxnId="{5A8AA6C7-3E20-47AC-873A-E023DCEF8E0D}">
      <dgm:prSet/>
      <dgm:spPr/>
      <dgm:t>
        <a:bodyPr/>
        <a:lstStyle/>
        <a:p>
          <a:endParaRPr lang="zh-TW" altLang="en-US" sz="1800" b="1">
            <a:solidFill>
              <a:schemeClr val="bg1"/>
            </a:solidFill>
          </a:endParaRPr>
        </a:p>
      </dgm:t>
    </dgm:pt>
    <dgm:pt modelId="{F05BDC7A-7673-4F8A-9A23-C414A9CB479C}" type="parTrans" cxnId="{5A8AA6C7-3E20-47AC-873A-E023DCEF8E0D}">
      <dgm:prSet custT="1"/>
      <dgm:spPr>
        <a:ln>
          <a:headEnd type="arrow" w="med" len="med"/>
          <a:tailEnd type="none" w="med" len="med"/>
        </a:ln>
      </dgm:spPr>
      <dgm:t>
        <a:bodyPr/>
        <a:lstStyle/>
        <a:p>
          <a:endParaRPr lang="zh-TW" altLang="en-US" sz="1800" b="1">
            <a:solidFill>
              <a:schemeClr val="bg1"/>
            </a:solidFill>
          </a:endParaRPr>
        </a:p>
      </dgm:t>
    </dgm:pt>
    <dgm:pt modelId="{E85ECA0D-141A-47E4-BF83-421203DE796D}">
      <dgm:prSet phldrT="[文字]" custT="1"/>
      <dgm:spPr/>
      <dgm:t>
        <a:bodyPr/>
        <a:lstStyle/>
        <a:p>
          <a:endParaRPr lang="zh-TW" altLang="en-US" sz="1800" b="1" dirty="0" smtClean="0">
            <a:solidFill>
              <a:schemeClr val="bg1"/>
            </a:solidFill>
          </a:endParaRPr>
        </a:p>
      </dgm:t>
    </dgm:pt>
    <dgm:pt modelId="{F5233EF7-569D-4143-9D3E-E67772168383}" type="parTrans" cxnId="{18D8FDA0-CA24-4475-8DFA-285F655E90C1}">
      <dgm:prSet custT="1"/>
      <dgm:spPr>
        <a:ln>
          <a:headEnd type="arrow" w="med" len="med"/>
          <a:tailEnd type="none" w="med" len="med"/>
        </a:ln>
      </dgm:spPr>
      <dgm:t>
        <a:bodyPr/>
        <a:lstStyle/>
        <a:p>
          <a:endParaRPr lang="zh-TW" altLang="en-US" sz="1800"/>
        </a:p>
      </dgm:t>
    </dgm:pt>
    <dgm:pt modelId="{A61DC2F6-0472-4E91-8CD9-149503F6CABF}" type="sibTrans" cxnId="{18D8FDA0-CA24-4475-8DFA-285F655E90C1}">
      <dgm:prSet/>
      <dgm:spPr/>
      <dgm:t>
        <a:bodyPr/>
        <a:lstStyle/>
        <a:p>
          <a:endParaRPr lang="zh-TW" altLang="en-US" sz="1800"/>
        </a:p>
      </dgm:t>
    </dgm:pt>
    <dgm:pt modelId="{7AA630FD-27E9-429F-B9F1-5035EDA32561}">
      <dgm:prSet phldrT="[文字]" custT="1"/>
      <dgm:spPr/>
      <dgm:t>
        <a:bodyPr/>
        <a:lstStyle/>
        <a:p>
          <a:r>
            <a:rPr lang="zh-TW" altLang="en-US" sz="1800" b="1" dirty="0" smtClean="0">
              <a:solidFill>
                <a:schemeClr val="bg1"/>
              </a:solidFill>
              <a:latin typeface="+mn-ea"/>
            </a:rPr>
            <a:t>題目太難</a:t>
          </a:r>
          <a:endParaRPr lang="zh-TW" altLang="en-US" sz="1800" b="1" dirty="0" smtClean="0">
            <a:solidFill>
              <a:schemeClr val="bg1"/>
            </a:solidFill>
          </a:endParaRPr>
        </a:p>
      </dgm:t>
    </dgm:pt>
    <dgm:pt modelId="{0286231B-F4BA-4888-A383-C7D887CF0859}" type="parTrans" cxnId="{3B753958-6EE7-4103-974D-15393AA9A25B}">
      <dgm:prSet custT="1"/>
      <dgm:spPr>
        <a:ln>
          <a:headEnd type="arrow" w="med" len="med"/>
          <a:tailEnd type="none" w="med" len="med"/>
        </a:ln>
      </dgm:spPr>
      <dgm:t>
        <a:bodyPr/>
        <a:lstStyle/>
        <a:p>
          <a:endParaRPr lang="zh-TW" altLang="en-US" sz="1800"/>
        </a:p>
      </dgm:t>
    </dgm:pt>
    <dgm:pt modelId="{B92795A1-A955-41C1-8686-38FA123FEC22}" type="sibTrans" cxnId="{3B753958-6EE7-4103-974D-15393AA9A25B}">
      <dgm:prSet/>
      <dgm:spPr/>
      <dgm:t>
        <a:bodyPr/>
        <a:lstStyle/>
        <a:p>
          <a:endParaRPr lang="zh-TW" altLang="en-US" sz="1800"/>
        </a:p>
      </dgm:t>
    </dgm:pt>
    <dgm:pt modelId="{D83F9EFA-7F3A-493F-9B97-97FBD4E8BCF1}">
      <dgm:prSet phldrT="[文字]" custT="1"/>
      <dgm:spPr/>
      <dgm:t>
        <a:bodyPr/>
        <a:lstStyle/>
        <a:p>
          <a:r>
            <a:rPr lang="zh-TW" altLang="en-US" sz="1800" b="1" dirty="0" smtClean="0">
              <a:solidFill>
                <a:schemeClr val="bg1"/>
              </a:solidFill>
            </a:rPr>
            <a:t>不懂得如何完成報告</a:t>
          </a:r>
        </a:p>
      </dgm:t>
    </dgm:pt>
    <dgm:pt modelId="{F1D63669-E3C9-4D76-A7DB-167E8862F87C}" type="parTrans" cxnId="{393DCB87-5C1E-4331-9036-EA0F822C424C}">
      <dgm:prSet custT="1"/>
      <dgm:spPr>
        <a:ln>
          <a:headEnd type="arrow" w="med" len="med"/>
          <a:tailEnd type="none" w="med" len="med"/>
        </a:ln>
      </dgm:spPr>
      <dgm:t>
        <a:bodyPr/>
        <a:lstStyle/>
        <a:p>
          <a:endParaRPr lang="zh-TW" altLang="en-US" sz="1800"/>
        </a:p>
      </dgm:t>
    </dgm:pt>
    <dgm:pt modelId="{88EC7950-14B7-4A14-812F-A733D1F9985A}" type="sibTrans" cxnId="{393DCB87-5C1E-4331-9036-EA0F822C424C}">
      <dgm:prSet/>
      <dgm:spPr/>
      <dgm:t>
        <a:bodyPr/>
        <a:lstStyle/>
        <a:p>
          <a:endParaRPr lang="zh-TW" altLang="en-US" sz="1800"/>
        </a:p>
      </dgm:t>
    </dgm:pt>
    <dgm:pt modelId="{9C861857-89D7-4226-95B3-FB8419CA586F}">
      <dgm:prSet phldrT="[文字]" custT="1"/>
      <dgm:spPr/>
      <dgm:t>
        <a:bodyPr/>
        <a:lstStyle/>
        <a:p>
          <a:r>
            <a:rPr lang="zh-TW" altLang="en-US" sz="1800" b="1" dirty="0" smtClean="0">
              <a:solidFill>
                <a:schemeClr val="bg1"/>
              </a:solidFill>
            </a:rPr>
            <a:t>報告內容欠準確</a:t>
          </a:r>
        </a:p>
      </dgm:t>
    </dgm:pt>
    <dgm:pt modelId="{7DF6797E-51B2-4B9A-8C60-6D58F918073E}" type="parTrans" cxnId="{DEC440AC-5ED4-4C5F-B11E-D7BEA19ADAD4}">
      <dgm:prSet custT="1"/>
      <dgm:spPr>
        <a:ln>
          <a:headEnd type="arrow" w="med" len="med"/>
          <a:tailEnd type="none" w="med" len="med"/>
        </a:ln>
      </dgm:spPr>
      <dgm:t>
        <a:bodyPr/>
        <a:lstStyle/>
        <a:p>
          <a:endParaRPr lang="zh-TW" altLang="en-US" sz="1800"/>
        </a:p>
      </dgm:t>
    </dgm:pt>
    <dgm:pt modelId="{9E4E3B1C-416E-4D09-B79E-2632D4DCF1A5}" type="sibTrans" cxnId="{DEC440AC-5ED4-4C5F-B11E-D7BEA19ADAD4}">
      <dgm:prSet/>
      <dgm:spPr/>
      <dgm:t>
        <a:bodyPr/>
        <a:lstStyle/>
        <a:p>
          <a:endParaRPr lang="zh-TW" altLang="en-US" sz="1800"/>
        </a:p>
      </dgm:t>
    </dgm:pt>
    <dgm:pt modelId="{DA16E689-3A1A-4928-B7EF-79DF5D1A52E1}">
      <dgm:prSet phldrT="[文字]" custT="1"/>
      <dgm:spPr/>
      <dgm:t>
        <a:bodyPr/>
        <a:lstStyle/>
        <a:p>
          <a:r>
            <a:rPr lang="zh-TW" altLang="en-US" sz="1800" b="1" dirty="0" smtClean="0">
              <a:solidFill>
                <a:schemeClr val="bg1"/>
              </a:solidFill>
            </a:rPr>
            <a:t>報告內容欠完整</a:t>
          </a:r>
        </a:p>
      </dgm:t>
    </dgm:pt>
    <dgm:pt modelId="{07E1016D-B169-492F-A4FC-B3771B77A8F1}" type="parTrans" cxnId="{6A7DD996-CE89-40F2-9541-0BE33B3C7DCD}">
      <dgm:prSet custT="1"/>
      <dgm:spPr>
        <a:ln>
          <a:headEnd type="arrow" w="med" len="med"/>
          <a:tailEnd type="none" w="med" len="med"/>
        </a:ln>
      </dgm:spPr>
      <dgm:t>
        <a:bodyPr/>
        <a:lstStyle/>
        <a:p>
          <a:endParaRPr lang="zh-TW" altLang="en-US" sz="1800"/>
        </a:p>
      </dgm:t>
    </dgm:pt>
    <dgm:pt modelId="{5C2EF451-6590-4B65-B70E-5CC0A3B72C28}" type="sibTrans" cxnId="{6A7DD996-CE89-40F2-9541-0BE33B3C7DCD}">
      <dgm:prSet/>
      <dgm:spPr/>
      <dgm:t>
        <a:bodyPr/>
        <a:lstStyle/>
        <a:p>
          <a:endParaRPr lang="zh-TW" altLang="en-US" sz="1800"/>
        </a:p>
      </dgm:t>
    </dgm:pt>
    <dgm:pt modelId="{EC4D3F32-C9B5-43AD-BC0A-E8F4AB733966}">
      <dgm:prSet phldrT="[文字]" custT="1"/>
      <dgm:spPr/>
      <dgm:t>
        <a:bodyPr/>
        <a:lstStyle/>
        <a:p>
          <a:r>
            <a:rPr lang="zh-TW" altLang="en-US" sz="1800" b="1" dirty="0" smtClean="0">
              <a:solidFill>
                <a:schemeClr val="bg1"/>
              </a:solidFill>
            </a:rPr>
            <a:t>組員不清楚分工及進度</a:t>
          </a:r>
        </a:p>
      </dgm:t>
    </dgm:pt>
    <dgm:pt modelId="{3064D8A6-510C-476A-BB5B-CB2A79F87A77}" type="parTrans" cxnId="{6B73793A-24BC-4B47-AEDD-FB016C33FB52}">
      <dgm:prSet custT="1"/>
      <dgm:spPr>
        <a:ln>
          <a:headEnd type="arrow" w="med" len="med"/>
          <a:tailEnd type="none" w="med" len="med"/>
        </a:ln>
      </dgm:spPr>
      <dgm:t>
        <a:bodyPr/>
        <a:lstStyle/>
        <a:p>
          <a:endParaRPr lang="zh-TW" altLang="en-US" sz="1800"/>
        </a:p>
      </dgm:t>
    </dgm:pt>
    <dgm:pt modelId="{8E7B1AAB-88C6-44D1-837D-9F822173AE95}" type="sibTrans" cxnId="{6B73793A-24BC-4B47-AEDD-FB016C33FB52}">
      <dgm:prSet/>
      <dgm:spPr/>
      <dgm:t>
        <a:bodyPr/>
        <a:lstStyle/>
        <a:p>
          <a:endParaRPr lang="zh-TW" altLang="en-US" sz="1800"/>
        </a:p>
      </dgm:t>
    </dgm:pt>
    <dgm:pt modelId="{79C64570-73FE-4C1B-AD66-50A63C1C8390}">
      <dgm:prSet phldrT="[文字]" custT="1"/>
      <dgm:spPr/>
      <dgm:t>
        <a:bodyPr/>
        <a:lstStyle/>
        <a:p>
          <a:r>
            <a:rPr lang="zh-TW" altLang="en-US" sz="1800" b="1" dirty="0" smtClean="0">
              <a:solidFill>
                <a:schemeClr val="bg1"/>
              </a:solidFill>
              <a:latin typeface="+mn-ea"/>
            </a:rPr>
            <a:t>時間不足</a:t>
          </a:r>
          <a:endParaRPr lang="zh-TW" altLang="en-US" sz="1800" b="1" dirty="0" smtClean="0">
            <a:solidFill>
              <a:schemeClr val="bg1"/>
            </a:solidFill>
          </a:endParaRPr>
        </a:p>
      </dgm:t>
    </dgm:pt>
    <dgm:pt modelId="{5E15DFF3-184E-4D54-9483-9AADE2F36C72}" type="parTrans" cxnId="{C69C71C1-664B-4C68-8004-53F6F3BAFBAD}">
      <dgm:prSet custT="1"/>
      <dgm:spPr>
        <a:ln>
          <a:headEnd type="arrow" w="med" len="med"/>
          <a:tailEnd type="none" w="med" len="med"/>
        </a:ln>
      </dgm:spPr>
      <dgm:t>
        <a:bodyPr/>
        <a:lstStyle/>
        <a:p>
          <a:endParaRPr lang="zh-TW" altLang="en-US" sz="1800"/>
        </a:p>
      </dgm:t>
    </dgm:pt>
    <dgm:pt modelId="{0A666F34-54E2-4DDA-9F7A-815CECCFCD62}" type="sibTrans" cxnId="{C69C71C1-664B-4C68-8004-53F6F3BAFBAD}">
      <dgm:prSet/>
      <dgm:spPr/>
      <dgm:t>
        <a:bodyPr/>
        <a:lstStyle/>
        <a:p>
          <a:endParaRPr lang="zh-TW" altLang="en-US" sz="1800"/>
        </a:p>
      </dgm:t>
    </dgm:pt>
    <dgm:pt modelId="{3CCD39A9-DC73-43A1-AFF5-079972029C80}">
      <dgm:prSet phldrT="[文字]" custT="1"/>
      <dgm:spPr/>
      <dgm:t>
        <a:bodyPr/>
        <a:lstStyle/>
        <a:p>
          <a:r>
            <a:rPr lang="zh-TW" altLang="en-US" sz="1800" b="1" dirty="0" smtClean="0">
              <a:solidFill>
                <a:schemeClr val="bg1"/>
              </a:solidFill>
            </a:rPr>
            <a:t>未能及時完成報告</a:t>
          </a:r>
        </a:p>
      </dgm:t>
    </dgm:pt>
    <dgm:pt modelId="{82CE2F0F-3537-4328-91A8-18D9E26031D4}" type="parTrans" cxnId="{D3B642B0-554F-4529-A813-7161BB3DCC04}">
      <dgm:prSet custT="1"/>
      <dgm:spPr>
        <a:ln>
          <a:headEnd type="arrow" w="med" len="med"/>
          <a:tailEnd type="none" w="med" len="med"/>
        </a:ln>
      </dgm:spPr>
      <dgm:t>
        <a:bodyPr/>
        <a:lstStyle/>
        <a:p>
          <a:endParaRPr lang="zh-TW" altLang="en-US" sz="1800"/>
        </a:p>
      </dgm:t>
    </dgm:pt>
    <dgm:pt modelId="{D5FA4F55-26A6-470C-903F-F4FB913AC856}" type="sibTrans" cxnId="{D3B642B0-554F-4529-A813-7161BB3DCC04}">
      <dgm:prSet/>
      <dgm:spPr/>
      <dgm:t>
        <a:bodyPr/>
        <a:lstStyle/>
        <a:p>
          <a:endParaRPr lang="zh-TW" altLang="en-US" sz="1800"/>
        </a:p>
      </dgm:t>
    </dgm:pt>
    <dgm:pt modelId="{8171824C-0B32-4C43-8FD5-34F9887779B8}">
      <dgm:prSet phldrT="[文字]" custT="1"/>
      <dgm:spPr/>
      <dgm:t>
        <a:bodyPr/>
        <a:lstStyle/>
        <a:p>
          <a:r>
            <a:rPr lang="zh-TW" altLang="en-US" sz="1800" b="1" dirty="0" smtClean="0">
              <a:solidFill>
                <a:schemeClr val="bg1"/>
              </a:solidFill>
            </a:rPr>
            <a:t>分配較少</a:t>
          </a:r>
          <a:r>
            <a:rPr lang="en-US" altLang="zh-TW" sz="1800" b="1" dirty="0" smtClean="0">
              <a:solidFill>
                <a:schemeClr val="bg1"/>
              </a:solidFill>
            </a:rPr>
            <a:t/>
          </a:r>
          <a:br>
            <a:rPr lang="en-US" altLang="zh-TW" sz="1800" b="1" dirty="0" smtClean="0">
              <a:solidFill>
                <a:schemeClr val="bg1"/>
              </a:solidFill>
            </a:rPr>
          </a:br>
          <a:r>
            <a:rPr lang="zh-TW" altLang="en-US" sz="1800" b="1" dirty="0" smtClean="0">
              <a:solidFill>
                <a:schemeClr val="bg1"/>
              </a:solidFill>
            </a:rPr>
            <a:t>時間於完成報告</a:t>
          </a:r>
        </a:p>
      </dgm:t>
    </dgm:pt>
    <dgm:pt modelId="{61396055-E56F-4D18-97ED-813C191D5C55}" type="parTrans" cxnId="{5F54847F-4067-46CB-8724-13000AD2EF62}">
      <dgm:prSet custT="1"/>
      <dgm:spPr>
        <a:ln>
          <a:headEnd type="arrow" w="med" len="med"/>
          <a:tailEnd type="none" w="med" len="med"/>
        </a:ln>
      </dgm:spPr>
      <dgm:t>
        <a:bodyPr/>
        <a:lstStyle/>
        <a:p>
          <a:endParaRPr lang="zh-TW" altLang="en-US" sz="1800"/>
        </a:p>
      </dgm:t>
    </dgm:pt>
    <dgm:pt modelId="{6C9D34E5-2CB6-4FF8-BCEC-DA2A91508AF9}" type="sibTrans" cxnId="{5F54847F-4067-46CB-8724-13000AD2EF62}">
      <dgm:prSet/>
      <dgm:spPr/>
      <dgm:t>
        <a:bodyPr/>
        <a:lstStyle/>
        <a:p>
          <a:endParaRPr lang="zh-TW" altLang="en-US" sz="1800"/>
        </a:p>
      </dgm:t>
    </dgm:pt>
    <dgm:pt modelId="{068785C3-7DEE-498C-AC04-85B878A07CE6}">
      <dgm:prSet phldrT="[文字]" custT="1"/>
      <dgm:spPr/>
      <dgm:t>
        <a:bodyPr/>
        <a:lstStyle/>
        <a:p>
          <a:endParaRPr lang="zh-TW" altLang="en-US" sz="1800" b="1" dirty="0" smtClean="0">
            <a:solidFill>
              <a:schemeClr val="bg1"/>
            </a:solidFill>
          </a:endParaRPr>
        </a:p>
      </dgm:t>
    </dgm:pt>
    <dgm:pt modelId="{43690A87-A63A-4E27-89E6-92E3155C4176}" type="parTrans" cxnId="{94D415B3-B226-465D-8208-3387C89B1B32}">
      <dgm:prSet custT="1"/>
      <dgm:spPr>
        <a:ln>
          <a:headEnd type="arrow" w="med" len="med"/>
          <a:tailEnd type="none" w="med" len="med"/>
        </a:ln>
      </dgm:spPr>
      <dgm:t>
        <a:bodyPr/>
        <a:lstStyle/>
        <a:p>
          <a:endParaRPr lang="zh-TW" altLang="en-US" sz="1800"/>
        </a:p>
      </dgm:t>
    </dgm:pt>
    <dgm:pt modelId="{AD055D32-5C76-42A1-8CAC-3A5EA923BF2F}" type="sibTrans" cxnId="{94D415B3-B226-465D-8208-3387C89B1B32}">
      <dgm:prSet/>
      <dgm:spPr/>
      <dgm:t>
        <a:bodyPr/>
        <a:lstStyle/>
        <a:p>
          <a:endParaRPr lang="zh-TW" altLang="en-US" sz="1800"/>
        </a:p>
      </dgm:t>
    </dgm:pt>
    <dgm:pt modelId="{F03202A7-D209-4AF4-AEF9-B39AE73F5885}">
      <dgm:prSet phldrT="[文字]" custT="1"/>
      <dgm:spPr>
        <a:solidFill>
          <a:schemeClr val="accent1">
            <a:lumMod val="60000"/>
            <a:lumOff val="40000"/>
          </a:schemeClr>
        </a:solidFill>
      </dgm:spPr>
      <dgm:t>
        <a:bodyPr/>
        <a:lstStyle/>
        <a:p>
          <a:r>
            <a:rPr lang="zh-TW" altLang="en-US" sz="1800" b="1" dirty="0" smtClean="0">
              <a:solidFill>
                <a:schemeClr val="bg1"/>
              </a:solidFill>
            </a:rPr>
            <a:t>題目因素</a:t>
          </a:r>
        </a:p>
      </dgm:t>
    </dgm:pt>
    <dgm:pt modelId="{6E281FFF-E0A7-419F-823C-788CBFE936A1}" type="parTrans" cxnId="{688B2BF1-D873-4F59-91E9-DD1082B275C1}">
      <dgm:prSet/>
      <dgm:spPr>
        <a:ln>
          <a:headEnd type="arrow" w="med" len="med"/>
          <a:tailEnd type="none" w="med" len="med"/>
        </a:ln>
      </dgm:spPr>
      <dgm:t>
        <a:bodyPr/>
        <a:lstStyle/>
        <a:p>
          <a:endParaRPr lang="zh-TW" altLang="en-US"/>
        </a:p>
      </dgm:t>
    </dgm:pt>
    <dgm:pt modelId="{B07A58D6-D346-4384-AE31-B6621B631C1A}" type="sibTrans" cxnId="{688B2BF1-D873-4F59-91E9-DD1082B275C1}">
      <dgm:prSet/>
      <dgm:spPr/>
      <dgm:t>
        <a:bodyPr/>
        <a:lstStyle/>
        <a:p>
          <a:endParaRPr lang="zh-TW" altLang="en-US"/>
        </a:p>
      </dgm:t>
    </dgm:pt>
    <dgm:pt modelId="{B84E31B0-F2D9-450E-B370-36B42BE80DD1}">
      <dgm:prSet phldrT="[文字]" custT="1"/>
      <dgm:spPr>
        <a:solidFill>
          <a:schemeClr val="accent1">
            <a:lumMod val="60000"/>
            <a:lumOff val="40000"/>
          </a:schemeClr>
        </a:solidFill>
      </dgm:spPr>
      <dgm:t>
        <a:bodyPr/>
        <a:lstStyle/>
        <a:p>
          <a:r>
            <a:rPr lang="zh-TW" altLang="en-US" sz="1800" b="1" dirty="0" smtClean="0">
              <a:solidFill>
                <a:schemeClr val="bg1"/>
              </a:solidFill>
            </a:rPr>
            <a:t>組員因素</a:t>
          </a:r>
        </a:p>
      </dgm:t>
    </dgm:pt>
    <dgm:pt modelId="{7246CFB0-675E-48C4-AAD8-FE3E38A41130}" type="parTrans" cxnId="{0270B729-863D-4140-9182-DFEAD1859318}">
      <dgm:prSet/>
      <dgm:spPr>
        <a:ln>
          <a:headEnd type="arrow" w="med" len="med"/>
          <a:tailEnd type="none" w="med" len="med"/>
        </a:ln>
      </dgm:spPr>
      <dgm:t>
        <a:bodyPr/>
        <a:lstStyle/>
        <a:p>
          <a:endParaRPr lang="zh-TW" altLang="en-US"/>
        </a:p>
      </dgm:t>
    </dgm:pt>
    <dgm:pt modelId="{3A07A489-FA7F-4B1D-B50E-00DCF1CE254A}" type="sibTrans" cxnId="{0270B729-863D-4140-9182-DFEAD1859318}">
      <dgm:prSet/>
      <dgm:spPr/>
      <dgm:t>
        <a:bodyPr/>
        <a:lstStyle/>
        <a:p>
          <a:endParaRPr lang="zh-TW" altLang="en-US"/>
        </a:p>
      </dgm:t>
    </dgm:pt>
    <dgm:pt modelId="{6ABE91C4-29DA-4714-8DFE-49E780E1EA7C}">
      <dgm:prSet phldrT="[文字]" custT="1"/>
      <dgm:spPr/>
      <dgm:t>
        <a:bodyPr/>
        <a:lstStyle/>
        <a:p>
          <a:endParaRPr lang="zh-TW" altLang="en-US" sz="1800" b="1" dirty="0" smtClean="0">
            <a:solidFill>
              <a:schemeClr val="bg1"/>
            </a:solidFill>
          </a:endParaRPr>
        </a:p>
      </dgm:t>
    </dgm:pt>
    <dgm:pt modelId="{F023989B-C78B-49D8-B8B0-B31A8DCCE306}" type="parTrans" cxnId="{0E3D65D9-7BE0-4525-BB20-9CC0AD031968}">
      <dgm:prSet/>
      <dgm:spPr>
        <a:ln>
          <a:headEnd type="arrow" w="med" len="med"/>
          <a:tailEnd type="none" w="med" len="med"/>
        </a:ln>
      </dgm:spPr>
      <dgm:t>
        <a:bodyPr/>
        <a:lstStyle/>
        <a:p>
          <a:endParaRPr lang="zh-TW" altLang="en-US"/>
        </a:p>
      </dgm:t>
    </dgm:pt>
    <dgm:pt modelId="{7E2FF11E-DB66-4AD3-ACF9-FA6551594BFD}" type="sibTrans" cxnId="{0E3D65D9-7BE0-4525-BB20-9CC0AD031968}">
      <dgm:prSet/>
      <dgm:spPr/>
      <dgm:t>
        <a:bodyPr/>
        <a:lstStyle/>
        <a:p>
          <a:endParaRPr lang="zh-TW" altLang="en-US"/>
        </a:p>
      </dgm:t>
    </dgm:pt>
    <dgm:pt modelId="{3E9452F0-7FF0-435C-B59C-3E3555ED67FA}">
      <dgm:prSet phldrT="[文字]" custT="1"/>
      <dgm:spPr>
        <a:solidFill>
          <a:schemeClr val="accent1">
            <a:lumMod val="60000"/>
            <a:lumOff val="40000"/>
          </a:schemeClr>
        </a:solidFill>
      </dgm:spPr>
      <dgm:t>
        <a:bodyPr/>
        <a:lstStyle/>
        <a:p>
          <a:r>
            <a:rPr lang="zh-TW" altLang="en-US" sz="1800" b="1" dirty="0" smtClean="0">
              <a:solidFill>
                <a:schemeClr val="bg1"/>
              </a:solidFill>
            </a:rPr>
            <a:t>時間因素</a:t>
          </a:r>
        </a:p>
      </dgm:t>
    </dgm:pt>
    <dgm:pt modelId="{FB673913-7AF3-4A68-9BE9-3D62AD0B895C}" type="parTrans" cxnId="{D43C142F-7BC0-40FA-BEB4-FC50CBD848AB}">
      <dgm:prSet/>
      <dgm:spPr>
        <a:ln>
          <a:headEnd type="arrow" w="med" len="med"/>
          <a:tailEnd type="none" w="med" len="med"/>
        </a:ln>
      </dgm:spPr>
      <dgm:t>
        <a:bodyPr/>
        <a:lstStyle/>
        <a:p>
          <a:endParaRPr lang="zh-TW" altLang="en-US"/>
        </a:p>
      </dgm:t>
    </dgm:pt>
    <dgm:pt modelId="{B87D490F-C348-4649-9710-97DC8B1EC55C}" type="sibTrans" cxnId="{D43C142F-7BC0-40FA-BEB4-FC50CBD848AB}">
      <dgm:prSet/>
      <dgm:spPr/>
      <dgm:t>
        <a:bodyPr/>
        <a:lstStyle/>
        <a:p>
          <a:endParaRPr lang="zh-TW" altLang="en-US"/>
        </a:p>
      </dgm:t>
    </dgm:pt>
    <dgm:pt modelId="{29041ED3-42EA-4CE2-81FE-F5E0DF3779E3}" type="pres">
      <dgm:prSet presAssocID="{312F58D5-A9F3-43A6-9143-22B62C3387F8}" presName="diagram" presStyleCnt="0">
        <dgm:presLayoutVars>
          <dgm:chPref val="1"/>
          <dgm:dir val="rev"/>
          <dgm:animOne val="branch"/>
          <dgm:animLvl val="lvl"/>
          <dgm:resizeHandles val="exact"/>
        </dgm:presLayoutVars>
      </dgm:prSet>
      <dgm:spPr/>
      <dgm:t>
        <a:bodyPr/>
        <a:lstStyle/>
        <a:p>
          <a:endParaRPr lang="zh-TW" altLang="en-US"/>
        </a:p>
      </dgm:t>
    </dgm:pt>
    <dgm:pt modelId="{D6904CC6-A7AC-4619-B585-D252E4DCB848}" type="pres">
      <dgm:prSet presAssocID="{AD02F610-0F01-40E5-B034-8CD769BFB054}" presName="root1" presStyleCnt="0"/>
      <dgm:spPr/>
    </dgm:pt>
    <dgm:pt modelId="{253C1407-9772-4D8F-A577-E10E128A310A}" type="pres">
      <dgm:prSet presAssocID="{AD02F610-0F01-40E5-B034-8CD769BFB054}" presName="LevelOneTextNode" presStyleLbl="node0" presStyleIdx="0" presStyleCnt="1">
        <dgm:presLayoutVars>
          <dgm:chPref val="3"/>
        </dgm:presLayoutVars>
      </dgm:prSet>
      <dgm:spPr/>
      <dgm:t>
        <a:bodyPr/>
        <a:lstStyle/>
        <a:p>
          <a:endParaRPr lang="zh-TW" altLang="en-US"/>
        </a:p>
      </dgm:t>
    </dgm:pt>
    <dgm:pt modelId="{83C11B1B-88F0-4B36-8644-AD5B0DC8E461}" type="pres">
      <dgm:prSet presAssocID="{AD02F610-0F01-40E5-B034-8CD769BFB054}" presName="level2hierChild" presStyleCnt="0"/>
      <dgm:spPr/>
    </dgm:pt>
    <dgm:pt modelId="{BBD4B4EE-DB57-412E-9198-4FA9D2D28EC9}" type="pres">
      <dgm:prSet presAssocID="{07E1016D-B169-492F-A4FC-B3771B77A8F1}" presName="conn2-1" presStyleLbl="parChTrans1D2" presStyleIdx="0" presStyleCnt="2"/>
      <dgm:spPr/>
      <dgm:t>
        <a:bodyPr/>
        <a:lstStyle/>
        <a:p>
          <a:endParaRPr lang="zh-TW" altLang="en-US"/>
        </a:p>
      </dgm:t>
    </dgm:pt>
    <dgm:pt modelId="{C0060065-8F55-45FF-925E-73548F5B6B67}" type="pres">
      <dgm:prSet presAssocID="{07E1016D-B169-492F-A4FC-B3771B77A8F1}" presName="connTx" presStyleLbl="parChTrans1D2" presStyleIdx="0" presStyleCnt="2"/>
      <dgm:spPr/>
      <dgm:t>
        <a:bodyPr/>
        <a:lstStyle/>
        <a:p>
          <a:endParaRPr lang="zh-TW" altLang="en-US"/>
        </a:p>
      </dgm:t>
    </dgm:pt>
    <dgm:pt modelId="{6F9B9C51-75E4-4D8B-8D2F-3FDC477256DE}" type="pres">
      <dgm:prSet presAssocID="{DA16E689-3A1A-4928-B7EF-79DF5D1A52E1}" presName="root2" presStyleCnt="0"/>
      <dgm:spPr/>
    </dgm:pt>
    <dgm:pt modelId="{61B93DA3-A31E-4F6F-BCA5-3F5EC7CA5BF5}" type="pres">
      <dgm:prSet presAssocID="{DA16E689-3A1A-4928-B7EF-79DF5D1A52E1}" presName="LevelTwoTextNode" presStyleLbl="node2" presStyleIdx="0" presStyleCnt="2">
        <dgm:presLayoutVars>
          <dgm:chPref val="3"/>
        </dgm:presLayoutVars>
      </dgm:prSet>
      <dgm:spPr/>
      <dgm:t>
        <a:bodyPr/>
        <a:lstStyle/>
        <a:p>
          <a:endParaRPr lang="zh-TW" altLang="en-US"/>
        </a:p>
      </dgm:t>
    </dgm:pt>
    <dgm:pt modelId="{88E1A23D-DBEB-4A87-9335-9BC1003FBECE}" type="pres">
      <dgm:prSet presAssocID="{DA16E689-3A1A-4928-B7EF-79DF5D1A52E1}" presName="level3hierChild" presStyleCnt="0"/>
      <dgm:spPr/>
    </dgm:pt>
    <dgm:pt modelId="{9C1A9F0F-37E2-4169-9BD2-522D62E46BD0}" type="pres">
      <dgm:prSet presAssocID="{82CE2F0F-3537-4328-91A8-18D9E26031D4}" presName="conn2-1" presStyleLbl="parChTrans1D3" presStyleIdx="0" presStyleCnt="4"/>
      <dgm:spPr/>
      <dgm:t>
        <a:bodyPr/>
        <a:lstStyle/>
        <a:p>
          <a:endParaRPr lang="zh-TW" altLang="en-US"/>
        </a:p>
      </dgm:t>
    </dgm:pt>
    <dgm:pt modelId="{6F822B5A-7B24-4701-AF58-EB12E0D83765}" type="pres">
      <dgm:prSet presAssocID="{82CE2F0F-3537-4328-91A8-18D9E26031D4}" presName="connTx" presStyleLbl="parChTrans1D3" presStyleIdx="0" presStyleCnt="4"/>
      <dgm:spPr/>
      <dgm:t>
        <a:bodyPr/>
        <a:lstStyle/>
        <a:p>
          <a:endParaRPr lang="zh-TW" altLang="en-US"/>
        </a:p>
      </dgm:t>
    </dgm:pt>
    <dgm:pt modelId="{52A29FB9-BE76-4B95-A56A-C51DA1D259AA}" type="pres">
      <dgm:prSet presAssocID="{3CCD39A9-DC73-43A1-AFF5-079972029C80}" presName="root2" presStyleCnt="0"/>
      <dgm:spPr/>
    </dgm:pt>
    <dgm:pt modelId="{5482919A-2302-4A9A-BF45-377117E5DE05}" type="pres">
      <dgm:prSet presAssocID="{3CCD39A9-DC73-43A1-AFF5-079972029C80}" presName="LevelTwoTextNode" presStyleLbl="node3" presStyleIdx="0" presStyleCnt="4">
        <dgm:presLayoutVars>
          <dgm:chPref val="3"/>
        </dgm:presLayoutVars>
      </dgm:prSet>
      <dgm:spPr/>
      <dgm:t>
        <a:bodyPr/>
        <a:lstStyle/>
        <a:p>
          <a:endParaRPr lang="zh-TW" altLang="en-US"/>
        </a:p>
      </dgm:t>
    </dgm:pt>
    <dgm:pt modelId="{63C0DE1F-2340-49DF-B2F9-A365D894A56E}" type="pres">
      <dgm:prSet presAssocID="{3CCD39A9-DC73-43A1-AFF5-079972029C80}" presName="level3hierChild" presStyleCnt="0"/>
      <dgm:spPr/>
    </dgm:pt>
    <dgm:pt modelId="{92A2D843-1FFA-4801-AF66-FD619516414F}" type="pres">
      <dgm:prSet presAssocID="{5E15DFF3-184E-4D54-9483-9AADE2F36C72}" presName="conn2-1" presStyleLbl="parChTrans1D4" presStyleIdx="0" presStyleCnt="9"/>
      <dgm:spPr/>
      <dgm:t>
        <a:bodyPr/>
        <a:lstStyle/>
        <a:p>
          <a:endParaRPr lang="zh-TW" altLang="en-US"/>
        </a:p>
      </dgm:t>
    </dgm:pt>
    <dgm:pt modelId="{77A4B3DC-94EB-4CAE-AC9E-1FD331974A34}" type="pres">
      <dgm:prSet presAssocID="{5E15DFF3-184E-4D54-9483-9AADE2F36C72}" presName="connTx" presStyleLbl="parChTrans1D4" presStyleIdx="0" presStyleCnt="9"/>
      <dgm:spPr/>
      <dgm:t>
        <a:bodyPr/>
        <a:lstStyle/>
        <a:p>
          <a:endParaRPr lang="zh-TW" altLang="en-US"/>
        </a:p>
      </dgm:t>
    </dgm:pt>
    <dgm:pt modelId="{EF119010-6D04-45B8-BA58-E3C063F4E283}" type="pres">
      <dgm:prSet presAssocID="{79C64570-73FE-4C1B-AD66-50A63C1C8390}" presName="root2" presStyleCnt="0"/>
      <dgm:spPr/>
    </dgm:pt>
    <dgm:pt modelId="{FF6A3D26-694E-4FBE-9331-687AC7B0D427}" type="pres">
      <dgm:prSet presAssocID="{79C64570-73FE-4C1B-AD66-50A63C1C8390}" presName="LevelTwoTextNode" presStyleLbl="node4" presStyleIdx="0" presStyleCnt="9">
        <dgm:presLayoutVars>
          <dgm:chPref val="3"/>
        </dgm:presLayoutVars>
      </dgm:prSet>
      <dgm:spPr/>
      <dgm:t>
        <a:bodyPr/>
        <a:lstStyle/>
        <a:p>
          <a:endParaRPr lang="zh-TW" altLang="en-US"/>
        </a:p>
      </dgm:t>
    </dgm:pt>
    <dgm:pt modelId="{24AD3436-A7EA-424A-B51C-8E0AB9B7F972}" type="pres">
      <dgm:prSet presAssocID="{79C64570-73FE-4C1B-AD66-50A63C1C8390}" presName="level3hierChild" presStyleCnt="0"/>
      <dgm:spPr/>
    </dgm:pt>
    <dgm:pt modelId="{56F96367-743E-4A25-96F0-F5CC6CC6073F}" type="pres">
      <dgm:prSet presAssocID="{FB673913-7AF3-4A68-9BE9-3D62AD0B895C}" presName="conn2-1" presStyleLbl="parChTrans1D4" presStyleIdx="1" presStyleCnt="9"/>
      <dgm:spPr/>
      <dgm:t>
        <a:bodyPr/>
        <a:lstStyle/>
        <a:p>
          <a:endParaRPr lang="zh-TW" altLang="en-US"/>
        </a:p>
      </dgm:t>
    </dgm:pt>
    <dgm:pt modelId="{D20C978F-B70E-4BBB-B80B-60FCDD32B2E1}" type="pres">
      <dgm:prSet presAssocID="{FB673913-7AF3-4A68-9BE9-3D62AD0B895C}" presName="connTx" presStyleLbl="parChTrans1D4" presStyleIdx="1" presStyleCnt="9"/>
      <dgm:spPr/>
      <dgm:t>
        <a:bodyPr/>
        <a:lstStyle/>
        <a:p>
          <a:endParaRPr lang="zh-TW" altLang="en-US"/>
        </a:p>
      </dgm:t>
    </dgm:pt>
    <dgm:pt modelId="{59F61BF3-97F1-4810-B0C6-09FA103774C4}" type="pres">
      <dgm:prSet presAssocID="{3E9452F0-7FF0-435C-B59C-3E3555ED67FA}" presName="root2" presStyleCnt="0"/>
      <dgm:spPr/>
    </dgm:pt>
    <dgm:pt modelId="{BC8B44AD-F328-4E3F-92B8-6687FA5483C1}" type="pres">
      <dgm:prSet presAssocID="{3E9452F0-7FF0-435C-B59C-3E3555ED67FA}" presName="LevelTwoTextNode" presStyleLbl="node4" presStyleIdx="1" presStyleCnt="9">
        <dgm:presLayoutVars>
          <dgm:chPref val="3"/>
        </dgm:presLayoutVars>
      </dgm:prSet>
      <dgm:spPr/>
      <dgm:t>
        <a:bodyPr/>
        <a:lstStyle/>
        <a:p>
          <a:endParaRPr lang="zh-TW" altLang="en-US"/>
        </a:p>
      </dgm:t>
    </dgm:pt>
    <dgm:pt modelId="{1BD9AA16-30D3-49D9-9A60-6C4609680A1A}" type="pres">
      <dgm:prSet presAssocID="{3E9452F0-7FF0-435C-B59C-3E3555ED67FA}" presName="level3hierChild" presStyleCnt="0"/>
      <dgm:spPr/>
    </dgm:pt>
    <dgm:pt modelId="{3704C364-C5AB-41D7-BCBC-2944B3110F5B}" type="pres">
      <dgm:prSet presAssocID="{3064D8A6-510C-476A-BB5B-CB2A79F87A77}" presName="conn2-1" presStyleLbl="parChTrans1D3" presStyleIdx="1" presStyleCnt="4"/>
      <dgm:spPr/>
      <dgm:t>
        <a:bodyPr/>
        <a:lstStyle/>
        <a:p>
          <a:endParaRPr lang="zh-TW" altLang="en-US"/>
        </a:p>
      </dgm:t>
    </dgm:pt>
    <dgm:pt modelId="{E6336484-6F08-43EA-A524-B683ED462C0E}" type="pres">
      <dgm:prSet presAssocID="{3064D8A6-510C-476A-BB5B-CB2A79F87A77}" presName="connTx" presStyleLbl="parChTrans1D3" presStyleIdx="1" presStyleCnt="4"/>
      <dgm:spPr/>
      <dgm:t>
        <a:bodyPr/>
        <a:lstStyle/>
        <a:p>
          <a:endParaRPr lang="zh-TW" altLang="en-US"/>
        </a:p>
      </dgm:t>
    </dgm:pt>
    <dgm:pt modelId="{0737FBC2-B02B-4748-92BC-F33E5C12DD75}" type="pres">
      <dgm:prSet presAssocID="{EC4D3F32-C9B5-43AD-BC0A-E8F4AB733966}" presName="root2" presStyleCnt="0"/>
      <dgm:spPr/>
    </dgm:pt>
    <dgm:pt modelId="{92CF4561-24AA-4CDE-BA86-44B7ECA6BF24}" type="pres">
      <dgm:prSet presAssocID="{EC4D3F32-C9B5-43AD-BC0A-E8F4AB733966}" presName="LevelTwoTextNode" presStyleLbl="node3" presStyleIdx="1" presStyleCnt="4">
        <dgm:presLayoutVars>
          <dgm:chPref val="3"/>
        </dgm:presLayoutVars>
      </dgm:prSet>
      <dgm:spPr/>
      <dgm:t>
        <a:bodyPr/>
        <a:lstStyle/>
        <a:p>
          <a:endParaRPr lang="zh-TW" altLang="en-US"/>
        </a:p>
      </dgm:t>
    </dgm:pt>
    <dgm:pt modelId="{F03F1CBD-9674-42A3-B882-66E63FA91461}" type="pres">
      <dgm:prSet presAssocID="{EC4D3F32-C9B5-43AD-BC0A-E8F4AB733966}" presName="level3hierChild" presStyleCnt="0"/>
      <dgm:spPr/>
    </dgm:pt>
    <dgm:pt modelId="{9A6B2826-5B65-4D65-AD10-310D725A5269}" type="pres">
      <dgm:prSet presAssocID="{F05BDC7A-7673-4F8A-9A23-C414A9CB479C}" presName="conn2-1" presStyleLbl="parChTrans1D4" presStyleIdx="2" presStyleCnt="9"/>
      <dgm:spPr/>
      <dgm:t>
        <a:bodyPr/>
        <a:lstStyle/>
        <a:p>
          <a:endParaRPr lang="zh-TW" altLang="en-US"/>
        </a:p>
      </dgm:t>
    </dgm:pt>
    <dgm:pt modelId="{9972B7F1-F87D-4D1C-88E9-05041C7C9FB4}" type="pres">
      <dgm:prSet presAssocID="{F05BDC7A-7673-4F8A-9A23-C414A9CB479C}" presName="connTx" presStyleLbl="parChTrans1D4" presStyleIdx="2" presStyleCnt="9"/>
      <dgm:spPr/>
      <dgm:t>
        <a:bodyPr/>
        <a:lstStyle/>
        <a:p>
          <a:endParaRPr lang="zh-TW" altLang="en-US"/>
        </a:p>
      </dgm:t>
    </dgm:pt>
    <dgm:pt modelId="{FD8E0C06-4B38-43F0-9C07-E5B10FD7145D}" type="pres">
      <dgm:prSet presAssocID="{631EA78F-338D-410F-B66C-B50FB41077E0}" presName="root2" presStyleCnt="0"/>
      <dgm:spPr/>
    </dgm:pt>
    <dgm:pt modelId="{7C1F40D1-17A1-4D5F-A291-44A50467D9F6}" type="pres">
      <dgm:prSet presAssocID="{631EA78F-338D-410F-B66C-B50FB41077E0}" presName="LevelTwoTextNode" presStyleLbl="node4" presStyleIdx="2" presStyleCnt="9">
        <dgm:presLayoutVars>
          <dgm:chPref val="3"/>
        </dgm:presLayoutVars>
      </dgm:prSet>
      <dgm:spPr/>
      <dgm:t>
        <a:bodyPr/>
        <a:lstStyle/>
        <a:p>
          <a:endParaRPr lang="zh-TW" altLang="en-US"/>
        </a:p>
      </dgm:t>
    </dgm:pt>
    <dgm:pt modelId="{0A6E9D96-CEA5-4D09-A9BF-37A49D8E5BC2}" type="pres">
      <dgm:prSet presAssocID="{631EA78F-338D-410F-B66C-B50FB41077E0}" presName="level3hierChild" presStyleCnt="0"/>
      <dgm:spPr/>
    </dgm:pt>
    <dgm:pt modelId="{CAA49682-C91B-4FF3-A0A5-6B5F14DE7130}" type="pres">
      <dgm:prSet presAssocID="{F5233EF7-569D-4143-9D3E-E67772168383}" presName="conn2-1" presStyleLbl="parChTrans1D4" presStyleIdx="3" presStyleCnt="9"/>
      <dgm:spPr/>
      <dgm:t>
        <a:bodyPr/>
        <a:lstStyle/>
        <a:p>
          <a:endParaRPr lang="zh-TW" altLang="en-US"/>
        </a:p>
      </dgm:t>
    </dgm:pt>
    <dgm:pt modelId="{AA98FDEA-797C-4178-9B50-2DA68E7A643A}" type="pres">
      <dgm:prSet presAssocID="{F5233EF7-569D-4143-9D3E-E67772168383}" presName="connTx" presStyleLbl="parChTrans1D4" presStyleIdx="3" presStyleCnt="9"/>
      <dgm:spPr/>
      <dgm:t>
        <a:bodyPr/>
        <a:lstStyle/>
        <a:p>
          <a:endParaRPr lang="zh-TW" altLang="en-US"/>
        </a:p>
      </dgm:t>
    </dgm:pt>
    <dgm:pt modelId="{D05A7C73-7C40-445D-B35F-7EB078DB7674}" type="pres">
      <dgm:prSet presAssocID="{E85ECA0D-141A-47E4-BF83-421203DE796D}" presName="root2" presStyleCnt="0"/>
      <dgm:spPr/>
    </dgm:pt>
    <dgm:pt modelId="{208BDC6E-7927-4C02-A3E8-6AAE705A40DF}" type="pres">
      <dgm:prSet presAssocID="{E85ECA0D-141A-47E4-BF83-421203DE796D}" presName="LevelTwoTextNode" presStyleLbl="node4" presStyleIdx="3" presStyleCnt="9" custScaleX="122662" custScaleY="166039" custLinFactNeighborX="2541" custLinFactNeighborY="1693">
        <dgm:presLayoutVars>
          <dgm:chPref val="3"/>
        </dgm:presLayoutVars>
      </dgm:prSet>
      <dgm:spPr/>
      <dgm:t>
        <a:bodyPr/>
        <a:lstStyle/>
        <a:p>
          <a:endParaRPr lang="zh-TW" altLang="en-US"/>
        </a:p>
      </dgm:t>
    </dgm:pt>
    <dgm:pt modelId="{7D7672B6-0923-4C73-B620-2AB0B02942F3}" type="pres">
      <dgm:prSet presAssocID="{E85ECA0D-141A-47E4-BF83-421203DE796D}" presName="level3hierChild" presStyleCnt="0"/>
      <dgm:spPr/>
    </dgm:pt>
    <dgm:pt modelId="{D5826237-6484-448A-B31E-F83B287F03E8}" type="pres">
      <dgm:prSet presAssocID="{F023989B-C78B-49D8-B8B0-B31A8DCCE306}" presName="conn2-1" presStyleLbl="parChTrans1D4" presStyleIdx="4" presStyleCnt="9"/>
      <dgm:spPr/>
      <dgm:t>
        <a:bodyPr/>
        <a:lstStyle/>
        <a:p>
          <a:endParaRPr lang="zh-TW" altLang="en-US"/>
        </a:p>
      </dgm:t>
    </dgm:pt>
    <dgm:pt modelId="{41108022-8692-4146-85C8-34EC74E901BD}" type="pres">
      <dgm:prSet presAssocID="{F023989B-C78B-49D8-B8B0-B31A8DCCE306}" presName="connTx" presStyleLbl="parChTrans1D4" presStyleIdx="4" presStyleCnt="9"/>
      <dgm:spPr/>
      <dgm:t>
        <a:bodyPr/>
        <a:lstStyle/>
        <a:p>
          <a:endParaRPr lang="zh-TW" altLang="en-US"/>
        </a:p>
      </dgm:t>
    </dgm:pt>
    <dgm:pt modelId="{D37B11C1-1D59-45AE-AA05-ED29799DB4A9}" type="pres">
      <dgm:prSet presAssocID="{6ABE91C4-29DA-4714-8DFE-49E780E1EA7C}" presName="root2" presStyleCnt="0"/>
      <dgm:spPr/>
    </dgm:pt>
    <dgm:pt modelId="{EFEA2A84-4A43-4C01-9EAF-FEB5A9F8A49B}" type="pres">
      <dgm:prSet presAssocID="{6ABE91C4-29DA-4714-8DFE-49E780E1EA7C}" presName="LevelTwoTextNode" presStyleLbl="node4" presStyleIdx="4" presStyleCnt="9" custLinFactNeighborX="0" custLinFactNeighborY="64249">
        <dgm:presLayoutVars>
          <dgm:chPref val="3"/>
        </dgm:presLayoutVars>
      </dgm:prSet>
      <dgm:spPr/>
      <dgm:t>
        <a:bodyPr/>
        <a:lstStyle/>
        <a:p>
          <a:endParaRPr lang="zh-TW" altLang="en-US"/>
        </a:p>
      </dgm:t>
    </dgm:pt>
    <dgm:pt modelId="{48AF901B-1705-44FC-A6E4-78BC1344F65D}" type="pres">
      <dgm:prSet presAssocID="{6ABE91C4-29DA-4714-8DFE-49E780E1EA7C}" presName="level3hierChild" presStyleCnt="0"/>
      <dgm:spPr/>
    </dgm:pt>
    <dgm:pt modelId="{18948260-0963-4C6E-8BC7-D355B2551605}" type="pres">
      <dgm:prSet presAssocID="{61396055-E56F-4D18-97ED-813C191D5C55}" presName="conn2-1" presStyleLbl="parChTrans1D3" presStyleIdx="2" presStyleCnt="4"/>
      <dgm:spPr/>
      <dgm:t>
        <a:bodyPr/>
        <a:lstStyle/>
        <a:p>
          <a:endParaRPr lang="zh-TW" altLang="en-US"/>
        </a:p>
      </dgm:t>
    </dgm:pt>
    <dgm:pt modelId="{078EA824-8166-42A9-9A5E-DFF7F2A0D931}" type="pres">
      <dgm:prSet presAssocID="{61396055-E56F-4D18-97ED-813C191D5C55}" presName="connTx" presStyleLbl="parChTrans1D3" presStyleIdx="2" presStyleCnt="4"/>
      <dgm:spPr/>
      <dgm:t>
        <a:bodyPr/>
        <a:lstStyle/>
        <a:p>
          <a:endParaRPr lang="zh-TW" altLang="en-US"/>
        </a:p>
      </dgm:t>
    </dgm:pt>
    <dgm:pt modelId="{14A1BF6C-F30F-4925-B759-BD7765B20F0E}" type="pres">
      <dgm:prSet presAssocID="{8171824C-0B32-4C43-8FD5-34F9887779B8}" presName="root2" presStyleCnt="0"/>
      <dgm:spPr/>
    </dgm:pt>
    <dgm:pt modelId="{41B18780-0C08-430C-B728-E7A73EAF1626}" type="pres">
      <dgm:prSet presAssocID="{8171824C-0B32-4C43-8FD5-34F9887779B8}" presName="LevelTwoTextNode" presStyleLbl="node3" presStyleIdx="2" presStyleCnt="4" custScaleY="155943">
        <dgm:presLayoutVars>
          <dgm:chPref val="3"/>
        </dgm:presLayoutVars>
      </dgm:prSet>
      <dgm:spPr/>
      <dgm:t>
        <a:bodyPr/>
        <a:lstStyle/>
        <a:p>
          <a:endParaRPr lang="zh-TW" altLang="en-US"/>
        </a:p>
      </dgm:t>
    </dgm:pt>
    <dgm:pt modelId="{BE36D042-C4E0-4A25-920A-516A516C2F3D}" type="pres">
      <dgm:prSet presAssocID="{8171824C-0B32-4C43-8FD5-34F9887779B8}" presName="level3hierChild" presStyleCnt="0"/>
      <dgm:spPr/>
    </dgm:pt>
    <dgm:pt modelId="{5B53035F-E92D-411E-A2A1-80E3B62B2C5D}" type="pres">
      <dgm:prSet presAssocID="{43690A87-A63A-4E27-89E6-92E3155C4176}" presName="conn2-1" presStyleLbl="parChTrans1D4" presStyleIdx="5" presStyleCnt="9"/>
      <dgm:spPr/>
      <dgm:t>
        <a:bodyPr/>
        <a:lstStyle/>
        <a:p>
          <a:endParaRPr lang="zh-TW" altLang="en-US"/>
        </a:p>
      </dgm:t>
    </dgm:pt>
    <dgm:pt modelId="{5EC7A71A-47DD-4290-B369-2DFACCFF38B9}" type="pres">
      <dgm:prSet presAssocID="{43690A87-A63A-4E27-89E6-92E3155C4176}" presName="connTx" presStyleLbl="parChTrans1D4" presStyleIdx="5" presStyleCnt="9"/>
      <dgm:spPr/>
      <dgm:t>
        <a:bodyPr/>
        <a:lstStyle/>
        <a:p>
          <a:endParaRPr lang="zh-TW" altLang="en-US"/>
        </a:p>
      </dgm:t>
    </dgm:pt>
    <dgm:pt modelId="{81E0F7B1-C900-477F-9557-EC5ED90DB871}" type="pres">
      <dgm:prSet presAssocID="{068785C3-7DEE-498C-AC04-85B878A07CE6}" presName="root2" presStyleCnt="0"/>
      <dgm:spPr/>
    </dgm:pt>
    <dgm:pt modelId="{1E0D264A-C9F2-47CF-A11E-E87694CC7ED2}" type="pres">
      <dgm:prSet presAssocID="{068785C3-7DEE-498C-AC04-85B878A07CE6}" presName="LevelTwoTextNode" presStyleLbl="node4" presStyleIdx="5" presStyleCnt="9" custScaleX="123142" custScaleY="150467">
        <dgm:presLayoutVars>
          <dgm:chPref val="3"/>
        </dgm:presLayoutVars>
      </dgm:prSet>
      <dgm:spPr/>
      <dgm:t>
        <a:bodyPr/>
        <a:lstStyle/>
        <a:p>
          <a:endParaRPr lang="zh-TW" altLang="en-US"/>
        </a:p>
      </dgm:t>
    </dgm:pt>
    <dgm:pt modelId="{F0218187-BAE8-43EC-B213-DDD30F191735}" type="pres">
      <dgm:prSet presAssocID="{068785C3-7DEE-498C-AC04-85B878A07CE6}" presName="level3hierChild" presStyleCnt="0"/>
      <dgm:spPr/>
    </dgm:pt>
    <dgm:pt modelId="{6885373A-445D-436E-8708-F8F9C1403E9C}" type="pres">
      <dgm:prSet presAssocID="{7246CFB0-675E-48C4-AAD8-FE3E38A41130}" presName="conn2-1" presStyleLbl="parChTrans1D4" presStyleIdx="6" presStyleCnt="9"/>
      <dgm:spPr/>
      <dgm:t>
        <a:bodyPr/>
        <a:lstStyle/>
        <a:p>
          <a:endParaRPr lang="zh-TW" altLang="en-US"/>
        </a:p>
      </dgm:t>
    </dgm:pt>
    <dgm:pt modelId="{131A303C-BEFD-419F-9ABA-FBB4D311DE96}" type="pres">
      <dgm:prSet presAssocID="{7246CFB0-675E-48C4-AAD8-FE3E38A41130}" presName="connTx" presStyleLbl="parChTrans1D4" presStyleIdx="6" presStyleCnt="9"/>
      <dgm:spPr/>
      <dgm:t>
        <a:bodyPr/>
        <a:lstStyle/>
        <a:p>
          <a:endParaRPr lang="zh-TW" altLang="en-US"/>
        </a:p>
      </dgm:t>
    </dgm:pt>
    <dgm:pt modelId="{06B3EE86-D622-4512-8409-958948C532BC}" type="pres">
      <dgm:prSet presAssocID="{B84E31B0-F2D9-450E-B370-36B42BE80DD1}" presName="root2" presStyleCnt="0"/>
      <dgm:spPr/>
    </dgm:pt>
    <dgm:pt modelId="{D161F8B2-1554-4818-BEB9-9B2D2776B5D8}" type="pres">
      <dgm:prSet presAssocID="{B84E31B0-F2D9-450E-B370-36B42BE80DD1}" presName="LevelTwoTextNode" presStyleLbl="node4" presStyleIdx="6" presStyleCnt="9" custLinFactX="-39229" custLinFactNeighborX="-100000" custLinFactNeighborY="-84201">
        <dgm:presLayoutVars>
          <dgm:chPref val="3"/>
        </dgm:presLayoutVars>
      </dgm:prSet>
      <dgm:spPr/>
      <dgm:t>
        <a:bodyPr/>
        <a:lstStyle/>
        <a:p>
          <a:endParaRPr lang="zh-TW" altLang="en-US"/>
        </a:p>
      </dgm:t>
    </dgm:pt>
    <dgm:pt modelId="{31319F0A-AE32-4E02-92D3-B0ACA9F2CCF1}" type="pres">
      <dgm:prSet presAssocID="{B84E31B0-F2D9-450E-B370-36B42BE80DD1}" presName="level3hierChild" presStyleCnt="0"/>
      <dgm:spPr/>
    </dgm:pt>
    <dgm:pt modelId="{B6FC115A-5B5C-41E6-90EF-E56283E5573F}" type="pres">
      <dgm:prSet presAssocID="{7DF6797E-51B2-4B9A-8C60-6D58F918073E}" presName="conn2-1" presStyleLbl="parChTrans1D2" presStyleIdx="1" presStyleCnt="2"/>
      <dgm:spPr/>
      <dgm:t>
        <a:bodyPr/>
        <a:lstStyle/>
        <a:p>
          <a:endParaRPr lang="zh-TW" altLang="en-US"/>
        </a:p>
      </dgm:t>
    </dgm:pt>
    <dgm:pt modelId="{7A270BE6-8B65-4AF9-8753-612E45476B06}" type="pres">
      <dgm:prSet presAssocID="{7DF6797E-51B2-4B9A-8C60-6D58F918073E}" presName="connTx" presStyleLbl="parChTrans1D2" presStyleIdx="1" presStyleCnt="2"/>
      <dgm:spPr/>
      <dgm:t>
        <a:bodyPr/>
        <a:lstStyle/>
        <a:p>
          <a:endParaRPr lang="zh-TW" altLang="en-US"/>
        </a:p>
      </dgm:t>
    </dgm:pt>
    <dgm:pt modelId="{1747836D-AB1D-4666-AA9D-ADF558250C5C}" type="pres">
      <dgm:prSet presAssocID="{9C861857-89D7-4226-95B3-FB8419CA586F}" presName="root2" presStyleCnt="0"/>
      <dgm:spPr/>
    </dgm:pt>
    <dgm:pt modelId="{2E94AC18-9152-46E6-A23D-07B5358324FD}" type="pres">
      <dgm:prSet presAssocID="{9C861857-89D7-4226-95B3-FB8419CA586F}" presName="LevelTwoTextNode" presStyleLbl="node2" presStyleIdx="1" presStyleCnt="2">
        <dgm:presLayoutVars>
          <dgm:chPref val="3"/>
        </dgm:presLayoutVars>
      </dgm:prSet>
      <dgm:spPr/>
      <dgm:t>
        <a:bodyPr/>
        <a:lstStyle/>
        <a:p>
          <a:endParaRPr lang="zh-TW" altLang="en-US"/>
        </a:p>
      </dgm:t>
    </dgm:pt>
    <dgm:pt modelId="{A05495BC-7D94-428B-B77D-B39A3B7F7AC7}" type="pres">
      <dgm:prSet presAssocID="{9C861857-89D7-4226-95B3-FB8419CA586F}" presName="level3hierChild" presStyleCnt="0"/>
      <dgm:spPr/>
    </dgm:pt>
    <dgm:pt modelId="{D7AFE679-92A2-4BED-B8DD-E7DF4020E55E}" type="pres">
      <dgm:prSet presAssocID="{F1D63669-E3C9-4D76-A7DB-167E8862F87C}" presName="conn2-1" presStyleLbl="parChTrans1D3" presStyleIdx="3" presStyleCnt="4"/>
      <dgm:spPr/>
      <dgm:t>
        <a:bodyPr/>
        <a:lstStyle/>
        <a:p>
          <a:endParaRPr lang="zh-TW" altLang="en-US"/>
        </a:p>
      </dgm:t>
    </dgm:pt>
    <dgm:pt modelId="{42D536F5-DD3D-463E-B961-3E6080792B15}" type="pres">
      <dgm:prSet presAssocID="{F1D63669-E3C9-4D76-A7DB-167E8862F87C}" presName="connTx" presStyleLbl="parChTrans1D3" presStyleIdx="3" presStyleCnt="4"/>
      <dgm:spPr/>
      <dgm:t>
        <a:bodyPr/>
        <a:lstStyle/>
        <a:p>
          <a:endParaRPr lang="zh-TW" altLang="en-US"/>
        </a:p>
      </dgm:t>
    </dgm:pt>
    <dgm:pt modelId="{9E941A71-EEEF-4C5F-829E-DB87A39ADC41}" type="pres">
      <dgm:prSet presAssocID="{D83F9EFA-7F3A-493F-9B97-97FBD4E8BCF1}" presName="root2" presStyleCnt="0"/>
      <dgm:spPr/>
    </dgm:pt>
    <dgm:pt modelId="{587AFB76-1A25-47BF-932A-F41F8657EF24}" type="pres">
      <dgm:prSet presAssocID="{D83F9EFA-7F3A-493F-9B97-97FBD4E8BCF1}" presName="LevelTwoTextNode" presStyleLbl="node3" presStyleIdx="3" presStyleCnt="4">
        <dgm:presLayoutVars>
          <dgm:chPref val="3"/>
        </dgm:presLayoutVars>
      </dgm:prSet>
      <dgm:spPr/>
      <dgm:t>
        <a:bodyPr/>
        <a:lstStyle/>
        <a:p>
          <a:endParaRPr lang="zh-TW" altLang="en-US"/>
        </a:p>
      </dgm:t>
    </dgm:pt>
    <dgm:pt modelId="{3C09A1F1-080F-450B-8870-DA812E8E0FE9}" type="pres">
      <dgm:prSet presAssocID="{D83F9EFA-7F3A-493F-9B97-97FBD4E8BCF1}" presName="level3hierChild" presStyleCnt="0"/>
      <dgm:spPr/>
    </dgm:pt>
    <dgm:pt modelId="{751F0C37-C6EF-49C6-B652-0607D9445201}" type="pres">
      <dgm:prSet presAssocID="{0286231B-F4BA-4888-A383-C7D887CF0859}" presName="conn2-1" presStyleLbl="parChTrans1D4" presStyleIdx="7" presStyleCnt="9"/>
      <dgm:spPr/>
      <dgm:t>
        <a:bodyPr/>
        <a:lstStyle/>
        <a:p>
          <a:endParaRPr lang="zh-TW" altLang="en-US"/>
        </a:p>
      </dgm:t>
    </dgm:pt>
    <dgm:pt modelId="{8B7B5CC6-47A3-43BE-8DA4-C5F6B5886662}" type="pres">
      <dgm:prSet presAssocID="{0286231B-F4BA-4888-A383-C7D887CF0859}" presName="connTx" presStyleLbl="parChTrans1D4" presStyleIdx="7" presStyleCnt="9"/>
      <dgm:spPr/>
      <dgm:t>
        <a:bodyPr/>
        <a:lstStyle/>
        <a:p>
          <a:endParaRPr lang="zh-TW" altLang="en-US"/>
        </a:p>
      </dgm:t>
    </dgm:pt>
    <dgm:pt modelId="{B3A7690F-62DF-458D-B770-B344FA161F0B}" type="pres">
      <dgm:prSet presAssocID="{7AA630FD-27E9-429F-B9F1-5035EDA32561}" presName="root2" presStyleCnt="0"/>
      <dgm:spPr/>
    </dgm:pt>
    <dgm:pt modelId="{B1A30A34-528A-49A9-AFD5-B8E79C096C83}" type="pres">
      <dgm:prSet presAssocID="{7AA630FD-27E9-429F-B9F1-5035EDA32561}" presName="LevelTwoTextNode" presStyleLbl="node4" presStyleIdx="7" presStyleCnt="9">
        <dgm:presLayoutVars>
          <dgm:chPref val="3"/>
        </dgm:presLayoutVars>
      </dgm:prSet>
      <dgm:spPr/>
      <dgm:t>
        <a:bodyPr/>
        <a:lstStyle/>
        <a:p>
          <a:endParaRPr lang="zh-TW" altLang="en-US"/>
        </a:p>
      </dgm:t>
    </dgm:pt>
    <dgm:pt modelId="{308F8E7B-AD4A-4A03-8C9C-41EF8E13A2CE}" type="pres">
      <dgm:prSet presAssocID="{7AA630FD-27E9-429F-B9F1-5035EDA32561}" presName="level3hierChild" presStyleCnt="0"/>
      <dgm:spPr/>
    </dgm:pt>
    <dgm:pt modelId="{48167A4C-493E-4294-95BE-EBE2F5B749DC}" type="pres">
      <dgm:prSet presAssocID="{6E281FFF-E0A7-419F-823C-788CBFE936A1}" presName="conn2-1" presStyleLbl="parChTrans1D4" presStyleIdx="8" presStyleCnt="9"/>
      <dgm:spPr/>
      <dgm:t>
        <a:bodyPr/>
        <a:lstStyle/>
        <a:p>
          <a:endParaRPr lang="zh-TW" altLang="en-US"/>
        </a:p>
      </dgm:t>
    </dgm:pt>
    <dgm:pt modelId="{2CF488F9-8E5F-4893-B4F1-5742BDA2A49A}" type="pres">
      <dgm:prSet presAssocID="{6E281FFF-E0A7-419F-823C-788CBFE936A1}" presName="connTx" presStyleLbl="parChTrans1D4" presStyleIdx="8" presStyleCnt="9"/>
      <dgm:spPr/>
      <dgm:t>
        <a:bodyPr/>
        <a:lstStyle/>
        <a:p>
          <a:endParaRPr lang="zh-TW" altLang="en-US"/>
        </a:p>
      </dgm:t>
    </dgm:pt>
    <dgm:pt modelId="{6E9B6FE0-0BBB-4219-829C-89B9E2051391}" type="pres">
      <dgm:prSet presAssocID="{F03202A7-D209-4AF4-AEF9-B39AE73F5885}" presName="root2" presStyleCnt="0"/>
      <dgm:spPr/>
    </dgm:pt>
    <dgm:pt modelId="{BC5ADB29-B5B9-450F-867E-BCCE56E7C056}" type="pres">
      <dgm:prSet presAssocID="{F03202A7-D209-4AF4-AEF9-B39AE73F5885}" presName="LevelTwoTextNode" presStyleLbl="node4" presStyleIdx="8" presStyleCnt="9">
        <dgm:presLayoutVars>
          <dgm:chPref val="3"/>
        </dgm:presLayoutVars>
      </dgm:prSet>
      <dgm:spPr/>
      <dgm:t>
        <a:bodyPr/>
        <a:lstStyle/>
        <a:p>
          <a:endParaRPr lang="zh-TW" altLang="en-US"/>
        </a:p>
      </dgm:t>
    </dgm:pt>
    <dgm:pt modelId="{34674438-FDA3-4080-A7B0-4318C4D9D2D9}" type="pres">
      <dgm:prSet presAssocID="{F03202A7-D209-4AF4-AEF9-B39AE73F5885}" presName="level3hierChild" presStyleCnt="0"/>
      <dgm:spPr/>
    </dgm:pt>
  </dgm:ptLst>
  <dgm:cxnLst>
    <dgm:cxn modelId="{C47CE1C9-7CF4-4E86-AAFE-7B0DC2391D6C}" type="presOf" srcId="{07E1016D-B169-492F-A4FC-B3771B77A8F1}" destId="{C0060065-8F55-45FF-925E-73548F5B6B67}" srcOrd="1" destOrd="0" presId="urn:microsoft.com/office/officeart/2005/8/layout/hierarchy2"/>
    <dgm:cxn modelId="{CB78B822-878F-4307-A120-DAE8EE8EA7DF}" type="presOf" srcId="{61396055-E56F-4D18-97ED-813C191D5C55}" destId="{18948260-0963-4C6E-8BC7-D355B2551605}" srcOrd="0" destOrd="0" presId="urn:microsoft.com/office/officeart/2005/8/layout/hierarchy2"/>
    <dgm:cxn modelId="{84D70C31-4180-4365-A2B5-6034B8E4A6A3}" type="presOf" srcId="{9C861857-89D7-4226-95B3-FB8419CA586F}" destId="{2E94AC18-9152-46E6-A23D-07B5358324FD}" srcOrd="0" destOrd="0" presId="urn:microsoft.com/office/officeart/2005/8/layout/hierarchy2"/>
    <dgm:cxn modelId="{882DE515-5334-4DC4-9C96-1CB99BC1B8A7}" type="presOf" srcId="{79C64570-73FE-4C1B-AD66-50A63C1C8390}" destId="{FF6A3D26-694E-4FBE-9331-687AC7B0D427}" srcOrd="0" destOrd="0" presId="urn:microsoft.com/office/officeart/2005/8/layout/hierarchy2"/>
    <dgm:cxn modelId="{393DCB87-5C1E-4331-9036-EA0F822C424C}" srcId="{9C861857-89D7-4226-95B3-FB8419CA586F}" destId="{D83F9EFA-7F3A-493F-9B97-97FBD4E8BCF1}" srcOrd="0" destOrd="0" parTransId="{F1D63669-E3C9-4D76-A7DB-167E8862F87C}" sibTransId="{88EC7950-14B7-4A14-812F-A733D1F9985A}"/>
    <dgm:cxn modelId="{5D9ABDCB-C6B8-4C42-A64D-A87F9E6841D0}" type="presOf" srcId="{F1D63669-E3C9-4D76-A7DB-167E8862F87C}" destId="{42D536F5-DD3D-463E-B961-3E6080792B15}" srcOrd="1" destOrd="0" presId="urn:microsoft.com/office/officeart/2005/8/layout/hierarchy2"/>
    <dgm:cxn modelId="{9DB2AA28-4AC6-44C2-8F64-10A7D08BB46B}" type="presOf" srcId="{AD02F610-0F01-40E5-B034-8CD769BFB054}" destId="{253C1407-9772-4D8F-A577-E10E128A310A}" srcOrd="0" destOrd="0" presId="urn:microsoft.com/office/officeart/2005/8/layout/hierarchy2"/>
    <dgm:cxn modelId="{66B2A2C7-8FF6-4B88-8381-D01B1D577C0B}" srcId="{312F58D5-A9F3-43A6-9143-22B62C3387F8}" destId="{AD02F610-0F01-40E5-B034-8CD769BFB054}" srcOrd="0" destOrd="0" parTransId="{AADF3587-AA30-42A6-917D-5BDD02988BA2}" sibTransId="{81402498-FC66-42F9-992C-703276E5B062}"/>
    <dgm:cxn modelId="{39DBFA1B-DCEC-4B63-BB24-257DA4085007}" type="presOf" srcId="{F023989B-C78B-49D8-B8B0-B31A8DCCE306}" destId="{41108022-8692-4146-85C8-34EC74E901BD}" srcOrd="1" destOrd="0" presId="urn:microsoft.com/office/officeart/2005/8/layout/hierarchy2"/>
    <dgm:cxn modelId="{39D63FC1-ECC8-4B5A-A7ED-15B1B18EA6FC}" type="presOf" srcId="{D83F9EFA-7F3A-493F-9B97-97FBD4E8BCF1}" destId="{587AFB76-1A25-47BF-932A-F41F8657EF24}" srcOrd="0" destOrd="0" presId="urn:microsoft.com/office/officeart/2005/8/layout/hierarchy2"/>
    <dgm:cxn modelId="{18D8FDA0-CA24-4475-8DFA-285F655E90C1}" srcId="{631EA78F-338D-410F-B66C-B50FB41077E0}" destId="{E85ECA0D-141A-47E4-BF83-421203DE796D}" srcOrd="0" destOrd="0" parTransId="{F5233EF7-569D-4143-9D3E-E67772168383}" sibTransId="{A61DC2F6-0472-4E91-8CD9-149503F6CABF}"/>
    <dgm:cxn modelId="{C69C71C1-664B-4C68-8004-53F6F3BAFBAD}" srcId="{3CCD39A9-DC73-43A1-AFF5-079972029C80}" destId="{79C64570-73FE-4C1B-AD66-50A63C1C8390}" srcOrd="0" destOrd="0" parTransId="{5E15DFF3-184E-4D54-9483-9AADE2F36C72}" sibTransId="{0A666F34-54E2-4DDA-9F7A-815CECCFCD62}"/>
    <dgm:cxn modelId="{9CB84B71-8CB4-4B71-A6F2-D6AA8CF54E8A}" type="presOf" srcId="{B84E31B0-F2D9-450E-B370-36B42BE80DD1}" destId="{D161F8B2-1554-4818-BEB9-9B2D2776B5D8}" srcOrd="0" destOrd="0" presId="urn:microsoft.com/office/officeart/2005/8/layout/hierarchy2"/>
    <dgm:cxn modelId="{0B3FA9FA-874A-4ED2-B264-0F8AFC062B1F}" type="presOf" srcId="{F03202A7-D209-4AF4-AEF9-B39AE73F5885}" destId="{BC5ADB29-B5B9-450F-867E-BCCE56E7C056}" srcOrd="0" destOrd="0" presId="urn:microsoft.com/office/officeart/2005/8/layout/hierarchy2"/>
    <dgm:cxn modelId="{E8A9B395-8ACA-4270-B496-524DD41BAABB}" type="presOf" srcId="{3E9452F0-7FF0-435C-B59C-3E3555ED67FA}" destId="{BC8B44AD-F328-4E3F-92B8-6687FA5483C1}" srcOrd="0" destOrd="0" presId="urn:microsoft.com/office/officeart/2005/8/layout/hierarchy2"/>
    <dgm:cxn modelId="{C56F9D6E-1FFD-4B1F-9EF4-580C2ACB1723}" type="presOf" srcId="{6ABE91C4-29DA-4714-8DFE-49E780E1EA7C}" destId="{EFEA2A84-4A43-4C01-9EAF-FEB5A9F8A49B}" srcOrd="0" destOrd="0" presId="urn:microsoft.com/office/officeart/2005/8/layout/hierarchy2"/>
    <dgm:cxn modelId="{770F176B-F67F-4319-BB64-36AC3E483F7E}" type="presOf" srcId="{FB673913-7AF3-4A68-9BE9-3D62AD0B895C}" destId="{D20C978F-B70E-4BBB-B80B-60FCDD32B2E1}" srcOrd="1" destOrd="0" presId="urn:microsoft.com/office/officeart/2005/8/layout/hierarchy2"/>
    <dgm:cxn modelId="{3973DA99-ACD6-4835-9F7A-19508DFBEF30}" type="presOf" srcId="{F1D63669-E3C9-4D76-A7DB-167E8862F87C}" destId="{D7AFE679-92A2-4BED-B8DD-E7DF4020E55E}" srcOrd="0" destOrd="0" presId="urn:microsoft.com/office/officeart/2005/8/layout/hierarchy2"/>
    <dgm:cxn modelId="{94D415B3-B226-465D-8208-3387C89B1B32}" srcId="{8171824C-0B32-4C43-8FD5-34F9887779B8}" destId="{068785C3-7DEE-498C-AC04-85B878A07CE6}" srcOrd="0" destOrd="0" parTransId="{43690A87-A63A-4E27-89E6-92E3155C4176}" sibTransId="{AD055D32-5C76-42A1-8CAC-3A5EA923BF2F}"/>
    <dgm:cxn modelId="{BCD50276-18E0-42F5-8609-A9F4C8C82B86}" type="presOf" srcId="{5E15DFF3-184E-4D54-9483-9AADE2F36C72}" destId="{77A4B3DC-94EB-4CAE-AC9E-1FD331974A34}" srcOrd="1" destOrd="0" presId="urn:microsoft.com/office/officeart/2005/8/layout/hierarchy2"/>
    <dgm:cxn modelId="{D4A27CBD-B577-42FF-8767-8EF1B5175C5D}" type="presOf" srcId="{F5233EF7-569D-4143-9D3E-E67772168383}" destId="{AA98FDEA-797C-4178-9B50-2DA68E7A643A}" srcOrd="1" destOrd="0" presId="urn:microsoft.com/office/officeart/2005/8/layout/hierarchy2"/>
    <dgm:cxn modelId="{1F821E73-1B0E-4801-ACB6-10F1F9949EA7}" type="presOf" srcId="{5E15DFF3-184E-4D54-9483-9AADE2F36C72}" destId="{92A2D843-1FFA-4801-AF66-FD619516414F}" srcOrd="0" destOrd="0" presId="urn:microsoft.com/office/officeart/2005/8/layout/hierarchy2"/>
    <dgm:cxn modelId="{94C0D9B7-916C-4F40-B202-DA3E490B57AE}" type="presOf" srcId="{0286231B-F4BA-4888-A383-C7D887CF0859}" destId="{751F0C37-C6EF-49C6-B652-0607D9445201}" srcOrd="0" destOrd="0" presId="urn:microsoft.com/office/officeart/2005/8/layout/hierarchy2"/>
    <dgm:cxn modelId="{7F315802-BBE8-4774-A335-4803952563F0}" type="presOf" srcId="{F5233EF7-569D-4143-9D3E-E67772168383}" destId="{CAA49682-C91B-4FF3-A0A5-6B5F14DE7130}" srcOrd="0" destOrd="0" presId="urn:microsoft.com/office/officeart/2005/8/layout/hierarchy2"/>
    <dgm:cxn modelId="{F139B27B-BC6B-4C7D-A657-453C24F4A4CE}" type="presOf" srcId="{43690A87-A63A-4E27-89E6-92E3155C4176}" destId="{5EC7A71A-47DD-4290-B369-2DFACCFF38B9}" srcOrd="1" destOrd="0" presId="urn:microsoft.com/office/officeart/2005/8/layout/hierarchy2"/>
    <dgm:cxn modelId="{1247AB61-6511-465B-A9E2-70E0D25585DC}" type="presOf" srcId="{6E281FFF-E0A7-419F-823C-788CBFE936A1}" destId="{2CF488F9-8E5F-4893-B4F1-5742BDA2A49A}" srcOrd="1" destOrd="0" presId="urn:microsoft.com/office/officeart/2005/8/layout/hierarchy2"/>
    <dgm:cxn modelId="{5B289327-FB97-4CF3-910A-6FAA929841C2}" type="presOf" srcId="{312F58D5-A9F3-43A6-9143-22B62C3387F8}" destId="{29041ED3-42EA-4CE2-81FE-F5E0DF3779E3}" srcOrd="0" destOrd="0" presId="urn:microsoft.com/office/officeart/2005/8/layout/hierarchy2"/>
    <dgm:cxn modelId="{54E91C20-AD71-4503-B587-A80ECD4F4F10}" type="presOf" srcId="{F023989B-C78B-49D8-B8B0-B31A8DCCE306}" destId="{D5826237-6484-448A-B31E-F83B287F03E8}" srcOrd="0" destOrd="0" presId="urn:microsoft.com/office/officeart/2005/8/layout/hierarchy2"/>
    <dgm:cxn modelId="{6B7A97B0-4672-489B-96D9-2D4B62CB28D2}" type="presOf" srcId="{FB673913-7AF3-4A68-9BE9-3D62AD0B895C}" destId="{56F96367-743E-4A25-96F0-F5CC6CC6073F}" srcOrd="0" destOrd="0" presId="urn:microsoft.com/office/officeart/2005/8/layout/hierarchy2"/>
    <dgm:cxn modelId="{5517CE7D-1965-41FF-8235-8E8BBEB9E9FA}" type="presOf" srcId="{0286231B-F4BA-4888-A383-C7D887CF0859}" destId="{8B7B5CC6-47A3-43BE-8DA4-C5F6B5886662}" srcOrd="1" destOrd="0" presId="urn:microsoft.com/office/officeart/2005/8/layout/hierarchy2"/>
    <dgm:cxn modelId="{51387581-95A6-4590-92C7-54A7FC84AEAC}" type="presOf" srcId="{43690A87-A63A-4E27-89E6-92E3155C4176}" destId="{5B53035F-E92D-411E-A2A1-80E3B62B2C5D}" srcOrd="0" destOrd="0" presId="urn:microsoft.com/office/officeart/2005/8/layout/hierarchy2"/>
    <dgm:cxn modelId="{39F2DA55-0F90-4E59-808E-3CB9AA33B87D}" type="presOf" srcId="{7AA630FD-27E9-429F-B9F1-5035EDA32561}" destId="{B1A30A34-528A-49A9-AFD5-B8E79C096C83}" srcOrd="0" destOrd="0" presId="urn:microsoft.com/office/officeart/2005/8/layout/hierarchy2"/>
    <dgm:cxn modelId="{DBB2E419-E2BF-4271-9C18-B216BFECA648}" type="presOf" srcId="{6E281FFF-E0A7-419F-823C-788CBFE936A1}" destId="{48167A4C-493E-4294-95BE-EBE2F5B749DC}" srcOrd="0" destOrd="0" presId="urn:microsoft.com/office/officeart/2005/8/layout/hierarchy2"/>
    <dgm:cxn modelId="{63A2D602-4A5B-4B1A-831D-3970AA516CB0}" type="presOf" srcId="{F05BDC7A-7673-4F8A-9A23-C414A9CB479C}" destId="{9972B7F1-F87D-4D1C-88E9-05041C7C9FB4}" srcOrd="1" destOrd="0" presId="urn:microsoft.com/office/officeart/2005/8/layout/hierarchy2"/>
    <dgm:cxn modelId="{79AA2A8B-A499-424D-81DA-E148170A2403}" type="presOf" srcId="{07E1016D-B169-492F-A4FC-B3771B77A8F1}" destId="{BBD4B4EE-DB57-412E-9198-4FA9D2D28EC9}" srcOrd="0" destOrd="0" presId="urn:microsoft.com/office/officeart/2005/8/layout/hierarchy2"/>
    <dgm:cxn modelId="{08FDE043-712C-40DD-9643-D73C7F2C4F29}" type="presOf" srcId="{7246CFB0-675E-48C4-AAD8-FE3E38A41130}" destId="{6885373A-445D-436E-8708-F8F9C1403E9C}" srcOrd="0" destOrd="0" presId="urn:microsoft.com/office/officeart/2005/8/layout/hierarchy2"/>
    <dgm:cxn modelId="{8EC41599-7C7D-41D1-B25D-F90BE61F8573}" type="presOf" srcId="{F05BDC7A-7673-4F8A-9A23-C414A9CB479C}" destId="{9A6B2826-5B65-4D65-AD10-310D725A5269}" srcOrd="0" destOrd="0" presId="urn:microsoft.com/office/officeart/2005/8/layout/hierarchy2"/>
    <dgm:cxn modelId="{318D6126-9022-46B0-A8A9-2BA7F68C549E}" type="presOf" srcId="{82CE2F0F-3537-4328-91A8-18D9E26031D4}" destId="{6F822B5A-7B24-4701-AF58-EB12E0D83765}" srcOrd="1" destOrd="0" presId="urn:microsoft.com/office/officeart/2005/8/layout/hierarchy2"/>
    <dgm:cxn modelId="{BD9D64BE-FA83-48D2-8C5C-6E75B4ABD5D9}" type="presOf" srcId="{3064D8A6-510C-476A-BB5B-CB2A79F87A77}" destId="{3704C364-C5AB-41D7-BCBC-2944B3110F5B}" srcOrd="0" destOrd="0" presId="urn:microsoft.com/office/officeart/2005/8/layout/hierarchy2"/>
    <dgm:cxn modelId="{5A8AA6C7-3E20-47AC-873A-E023DCEF8E0D}" srcId="{EC4D3F32-C9B5-43AD-BC0A-E8F4AB733966}" destId="{631EA78F-338D-410F-B66C-B50FB41077E0}" srcOrd="0" destOrd="0" parTransId="{F05BDC7A-7673-4F8A-9A23-C414A9CB479C}" sibTransId="{803A7865-DF70-491D-8135-FD596F8197F1}"/>
    <dgm:cxn modelId="{EB74C798-7741-4C81-9F02-666FCA3C3608}" type="presOf" srcId="{8171824C-0B32-4C43-8FD5-34F9887779B8}" destId="{41B18780-0C08-430C-B728-E7A73EAF1626}" srcOrd="0" destOrd="0" presId="urn:microsoft.com/office/officeart/2005/8/layout/hierarchy2"/>
    <dgm:cxn modelId="{187293FD-49D7-49B3-A8CA-8946622A9ABF}" type="presOf" srcId="{EC4D3F32-C9B5-43AD-BC0A-E8F4AB733966}" destId="{92CF4561-24AA-4CDE-BA86-44B7ECA6BF24}" srcOrd="0" destOrd="0" presId="urn:microsoft.com/office/officeart/2005/8/layout/hierarchy2"/>
    <dgm:cxn modelId="{17B3A8F2-776B-4817-805B-C9AAE7226352}" type="presOf" srcId="{631EA78F-338D-410F-B66C-B50FB41077E0}" destId="{7C1F40D1-17A1-4D5F-A291-44A50467D9F6}" srcOrd="0" destOrd="0" presId="urn:microsoft.com/office/officeart/2005/8/layout/hierarchy2"/>
    <dgm:cxn modelId="{0270B729-863D-4140-9182-DFEAD1859318}" srcId="{068785C3-7DEE-498C-AC04-85B878A07CE6}" destId="{B84E31B0-F2D9-450E-B370-36B42BE80DD1}" srcOrd="0" destOrd="0" parTransId="{7246CFB0-675E-48C4-AAD8-FE3E38A41130}" sibTransId="{3A07A489-FA7F-4B1D-B50E-00DCF1CE254A}"/>
    <dgm:cxn modelId="{56F4B477-DCFE-46B7-9805-5C99F2B835BB}" type="presOf" srcId="{7DF6797E-51B2-4B9A-8C60-6D58F918073E}" destId="{7A270BE6-8B65-4AF9-8753-612E45476B06}" srcOrd="1" destOrd="0" presId="urn:microsoft.com/office/officeart/2005/8/layout/hierarchy2"/>
    <dgm:cxn modelId="{7594EC9A-D0FC-438B-BB74-CB885F1DD131}" type="presOf" srcId="{82CE2F0F-3537-4328-91A8-18D9E26031D4}" destId="{9C1A9F0F-37E2-4169-9BD2-522D62E46BD0}" srcOrd="0" destOrd="0" presId="urn:microsoft.com/office/officeart/2005/8/layout/hierarchy2"/>
    <dgm:cxn modelId="{3B753958-6EE7-4103-974D-15393AA9A25B}" srcId="{D83F9EFA-7F3A-493F-9B97-97FBD4E8BCF1}" destId="{7AA630FD-27E9-429F-B9F1-5035EDA32561}" srcOrd="0" destOrd="0" parTransId="{0286231B-F4BA-4888-A383-C7D887CF0859}" sibTransId="{B92795A1-A955-41C1-8686-38FA123FEC22}"/>
    <dgm:cxn modelId="{DBC5DFEF-2133-43A4-8A47-93393BAC1B9F}" type="presOf" srcId="{3CCD39A9-DC73-43A1-AFF5-079972029C80}" destId="{5482919A-2302-4A9A-BF45-377117E5DE05}" srcOrd="0" destOrd="0" presId="urn:microsoft.com/office/officeart/2005/8/layout/hierarchy2"/>
    <dgm:cxn modelId="{35AFCC91-F8C2-4D20-85DE-486EA3C0B946}" type="presOf" srcId="{7DF6797E-51B2-4B9A-8C60-6D58F918073E}" destId="{B6FC115A-5B5C-41E6-90EF-E56283E5573F}" srcOrd="0" destOrd="0" presId="urn:microsoft.com/office/officeart/2005/8/layout/hierarchy2"/>
    <dgm:cxn modelId="{D43C142F-7BC0-40FA-BEB4-FC50CBD848AB}" srcId="{79C64570-73FE-4C1B-AD66-50A63C1C8390}" destId="{3E9452F0-7FF0-435C-B59C-3E3555ED67FA}" srcOrd="0" destOrd="0" parTransId="{FB673913-7AF3-4A68-9BE9-3D62AD0B895C}" sibTransId="{B87D490F-C348-4649-9710-97DC8B1EC55C}"/>
    <dgm:cxn modelId="{6B73793A-24BC-4B47-AEDD-FB016C33FB52}" srcId="{DA16E689-3A1A-4928-B7EF-79DF5D1A52E1}" destId="{EC4D3F32-C9B5-43AD-BC0A-E8F4AB733966}" srcOrd="1" destOrd="0" parTransId="{3064D8A6-510C-476A-BB5B-CB2A79F87A77}" sibTransId="{8E7B1AAB-88C6-44D1-837D-9F822173AE95}"/>
    <dgm:cxn modelId="{5F54847F-4067-46CB-8724-13000AD2EF62}" srcId="{DA16E689-3A1A-4928-B7EF-79DF5D1A52E1}" destId="{8171824C-0B32-4C43-8FD5-34F9887779B8}" srcOrd="2" destOrd="0" parTransId="{61396055-E56F-4D18-97ED-813C191D5C55}" sibTransId="{6C9D34E5-2CB6-4FF8-BCEC-DA2A91508AF9}"/>
    <dgm:cxn modelId="{38DBDD41-E7F5-4755-B5FE-941D874DBC47}" type="presOf" srcId="{61396055-E56F-4D18-97ED-813C191D5C55}" destId="{078EA824-8166-42A9-9A5E-DFF7F2A0D931}" srcOrd="1" destOrd="0" presId="urn:microsoft.com/office/officeart/2005/8/layout/hierarchy2"/>
    <dgm:cxn modelId="{D8868FC2-70AD-439B-9822-F120CC2E60EA}" type="presOf" srcId="{DA16E689-3A1A-4928-B7EF-79DF5D1A52E1}" destId="{61B93DA3-A31E-4F6F-BCA5-3F5EC7CA5BF5}" srcOrd="0" destOrd="0" presId="urn:microsoft.com/office/officeart/2005/8/layout/hierarchy2"/>
    <dgm:cxn modelId="{118C5CDA-C39A-4C67-A633-E78DEEA75E1E}" type="presOf" srcId="{068785C3-7DEE-498C-AC04-85B878A07CE6}" destId="{1E0D264A-C9F2-47CF-A11E-E87694CC7ED2}" srcOrd="0" destOrd="0" presId="urn:microsoft.com/office/officeart/2005/8/layout/hierarchy2"/>
    <dgm:cxn modelId="{D3B642B0-554F-4529-A813-7161BB3DCC04}" srcId="{DA16E689-3A1A-4928-B7EF-79DF5D1A52E1}" destId="{3CCD39A9-DC73-43A1-AFF5-079972029C80}" srcOrd="0" destOrd="0" parTransId="{82CE2F0F-3537-4328-91A8-18D9E26031D4}" sibTransId="{D5FA4F55-26A6-470C-903F-F4FB913AC856}"/>
    <dgm:cxn modelId="{DEB7AF0B-446B-41E7-90CA-41202356F981}" type="presOf" srcId="{3064D8A6-510C-476A-BB5B-CB2A79F87A77}" destId="{E6336484-6F08-43EA-A524-B683ED462C0E}" srcOrd="1" destOrd="0" presId="urn:microsoft.com/office/officeart/2005/8/layout/hierarchy2"/>
    <dgm:cxn modelId="{5F962E7F-BB36-4233-AD8F-A0A2B9D6D98F}" type="presOf" srcId="{E85ECA0D-141A-47E4-BF83-421203DE796D}" destId="{208BDC6E-7927-4C02-A3E8-6AAE705A40DF}" srcOrd="0" destOrd="0" presId="urn:microsoft.com/office/officeart/2005/8/layout/hierarchy2"/>
    <dgm:cxn modelId="{0E3D65D9-7BE0-4525-BB20-9CC0AD031968}" srcId="{E85ECA0D-141A-47E4-BF83-421203DE796D}" destId="{6ABE91C4-29DA-4714-8DFE-49E780E1EA7C}" srcOrd="0" destOrd="0" parTransId="{F023989B-C78B-49D8-B8B0-B31A8DCCE306}" sibTransId="{7E2FF11E-DB66-4AD3-ACF9-FA6551594BFD}"/>
    <dgm:cxn modelId="{3DC4BED3-2848-4BF0-AA24-B859E4703A89}" type="presOf" srcId="{7246CFB0-675E-48C4-AAD8-FE3E38A41130}" destId="{131A303C-BEFD-419F-9ABA-FBB4D311DE96}" srcOrd="1" destOrd="0" presId="urn:microsoft.com/office/officeart/2005/8/layout/hierarchy2"/>
    <dgm:cxn modelId="{6A7DD996-CE89-40F2-9541-0BE33B3C7DCD}" srcId="{AD02F610-0F01-40E5-B034-8CD769BFB054}" destId="{DA16E689-3A1A-4928-B7EF-79DF5D1A52E1}" srcOrd="0" destOrd="0" parTransId="{07E1016D-B169-492F-A4FC-B3771B77A8F1}" sibTransId="{5C2EF451-6590-4B65-B70E-5CC0A3B72C28}"/>
    <dgm:cxn modelId="{688B2BF1-D873-4F59-91E9-DD1082B275C1}" srcId="{7AA630FD-27E9-429F-B9F1-5035EDA32561}" destId="{F03202A7-D209-4AF4-AEF9-B39AE73F5885}" srcOrd="0" destOrd="0" parTransId="{6E281FFF-E0A7-419F-823C-788CBFE936A1}" sibTransId="{B07A58D6-D346-4384-AE31-B6621B631C1A}"/>
    <dgm:cxn modelId="{DEC440AC-5ED4-4C5F-B11E-D7BEA19ADAD4}" srcId="{AD02F610-0F01-40E5-B034-8CD769BFB054}" destId="{9C861857-89D7-4226-95B3-FB8419CA586F}" srcOrd="1" destOrd="0" parTransId="{7DF6797E-51B2-4B9A-8C60-6D58F918073E}" sibTransId="{9E4E3B1C-416E-4D09-B79E-2632D4DCF1A5}"/>
    <dgm:cxn modelId="{AFF2DE2E-DC58-4D51-BCE3-A5F3E7E0853E}" type="presParOf" srcId="{29041ED3-42EA-4CE2-81FE-F5E0DF3779E3}" destId="{D6904CC6-A7AC-4619-B585-D252E4DCB848}" srcOrd="0" destOrd="0" presId="urn:microsoft.com/office/officeart/2005/8/layout/hierarchy2"/>
    <dgm:cxn modelId="{0B9215C7-E86E-4973-9361-4858C8D02EEC}" type="presParOf" srcId="{D6904CC6-A7AC-4619-B585-D252E4DCB848}" destId="{253C1407-9772-4D8F-A577-E10E128A310A}" srcOrd="0" destOrd="0" presId="urn:microsoft.com/office/officeart/2005/8/layout/hierarchy2"/>
    <dgm:cxn modelId="{EC75CEE8-7C7C-4D19-B7B4-B05743269614}" type="presParOf" srcId="{D6904CC6-A7AC-4619-B585-D252E4DCB848}" destId="{83C11B1B-88F0-4B36-8644-AD5B0DC8E461}" srcOrd="1" destOrd="0" presId="urn:microsoft.com/office/officeart/2005/8/layout/hierarchy2"/>
    <dgm:cxn modelId="{47AFCE0D-E9CA-4536-B0A0-273729DE1BAE}" type="presParOf" srcId="{83C11B1B-88F0-4B36-8644-AD5B0DC8E461}" destId="{BBD4B4EE-DB57-412E-9198-4FA9D2D28EC9}" srcOrd="0" destOrd="0" presId="urn:microsoft.com/office/officeart/2005/8/layout/hierarchy2"/>
    <dgm:cxn modelId="{DE942147-1855-4962-9811-F70B1985B326}" type="presParOf" srcId="{BBD4B4EE-DB57-412E-9198-4FA9D2D28EC9}" destId="{C0060065-8F55-45FF-925E-73548F5B6B67}" srcOrd="0" destOrd="0" presId="urn:microsoft.com/office/officeart/2005/8/layout/hierarchy2"/>
    <dgm:cxn modelId="{0EE71BF7-00D2-465A-9372-68984CF65BF8}" type="presParOf" srcId="{83C11B1B-88F0-4B36-8644-AD5B0DC8E461}" destId="{6F9B9C51-75E4-4D8B-8D2F-3FDC477256DE}" srcOrd="1" destOrd="0" presId="urn:microsoft.com/office/officeart/2005/8/layout/hierarchy2"/>
    <dgm:cxn modelId="{A91CDA22-F149-4FB9-A7A5-2207CE13F64C}" type="presParOf" srcId="{6F9B9C51-75E4-4D8B-8D2F-3FDC477256DE}" destId="{61B93DA3-A31E-4F6F-BCA5-3F5EC7CA5BF5}" srcOrd="0" destOrd="0" presId="urn:microsoft.com/office/officeart/2005/8/layout/hierarchy2"/>
    <dgm:cxn modelId="{454F2C29-B75C-41AF-86C9-E192FCD164BB}" type="presParOf" srcId="{6F9B9C51-75E4-4D8B-8D2F-3FDC477256DE}" destId="{88E1A23D-DBEB-4A87-9335-9BC1003FBECE}" srcOrd="1" destOrd="0" presId="urn:microsoft.com/office/officeart/2005/8/layout/hierarchy2"/>
    <dgm:cxn modelId="{C32C2AC8-65AC-4CF5-A5A6-82B77ED0DF40}" type="presParOf" srcId="{88E1A23D-DBEB-4A87-9335-9BC1003FBECE}" destId="{9C1A9F0F-37E2-4169-9BD2-522D62E46BD0}" srcOrd="0" destOrd="0" presId="urn:microsoft.com/office/officeart/2005/8/layout/hierarchy2"/>
    <dgm:cxn modelId="{B1927452-9FFB-45C9-BF63-165327492FEF}" type="presParOf" srcId="{9C1A9F0F-37E2-4169-9BD2-522D62E46BD0}" destId="{6F822B5A-7B24-4701-AF58-EB12E0D83765}" srcOrd="0" destOrd="0" presId="urn:microsoft.com/office/officeart/2005/8/layout/hierarchy2"/>
    <dgm:cxn modelId="{3E426C30-C692-488D-945C-8F6EEEC4E9EF}" type="presParOf" srcId="{88E1A23D-DBEB-4A87-9335-9BC1003FBECE}" destId="{52A29FB9-BE76-4B95-A56A-C51DA1D259AA}" srcOrd="1" destOrd="0" presId="urn:microsoft.com/office/officeart/2005/8/layout/hierarchy2"/>
    <dgm:cxn modelId="{ADED2F35-6048-437D-AA22-82DB2BDD54E2}" type="presParOf" srcId="{52A29FB9-BE76-4B95-A56A-C51DA1D259AA}" destId="{5482919A-2302-4A9A-BF45-377117E5DE05}" srcOrd="0" destOrd="0" presId="urn:microsoft.com/office/officeart/2005/8/layout/hierarchy2"/>
    <dgm:cxn modelId="{8739BB80-FD77-4797-B074-BF09876CFC08}" type="presParOf" srcId="{52A29FB9-BE76-4B95-A56A-C51DA1D259AA}" destId="{63C0DE1F-2340-49DF-B2F9-A365D894A56E}" srcOrd="1" destOrd="0" presId="urn:microsoft.com/office/officeart/2005/8/layout/hierarchy2"/>
    <dgm:cxn modelId="{BBEF7615-9134-4D93-9A6C-809B26F29B08}" type="presParOf" srcId="{63C0DE1F-2340-49DF-B2F9-A365D894A56E}" destId="{92A2D843-1FFA-4801-AF66-FD619516414F}" srcOrd="0" destOrd="0" presId="urn:microsoft.com/office/officeart/2005/8/layout/hierarchy2"/>
    <dgm:cxn modelId="{6260C555-BD0F-4D99-A586-ADCF55E34F47}" type="presParOf" srcId="{92A2D843-1FFA-4801-AF66-FD619516414F}" destId="{77A4B3DC-94EB-4CAE-AC9E-1FD331974A34}" srcOrd="0" destOrd="0" presId="urn:microsoft.com/office/officeart/2005/8/layout/hierarchy2"/>
    <dgm:cxn modelId="{59C9F659-BC52-44EE-90C3-2A8FDFEDD028}" type="presParOf" srcId="{63C0DE1F-2340-49DF-B2F9-A365D894A56E}" destId="{EF119010-6D04-45B8-BA58-E3C063F4E283}" srcOrd="1" destOrd="0" presId="urn:microsoft.com/office/officeart/2005/8/layout/hierarchy2"/>
    <dgm:cxn modelId="{1F4D56F1-6E8F-47E7-8B2F-0622F040CFD3}" type="presParOf" srcId="{EF119010-6D04-45B8-BA58-E3C063F4E283}" destId="{FF6A3D26-694E-4FBE-9331-687AC7B0D427}" srcOrd="0" destOrd="0" presId="urn:microsoft.com/office/officeart/2005/8/layout/hierarchy2"/>
    <dgm:cxn modelId="{0DDE73B3-1EE2-4D42-97EB-6D2F84C4D510}" type="presParOf" srcId="{EF119010-6D04-45B8-BA58-E3C063F4E283}" destId="{24AD3436-A7EA-424A-B51C-8E0AB9B7F972}" srcOrd="1" destOrd="0" presId="urn:microsoft.com/office/officeart/2005/8/layout/hierarchy2"/>
    <dgm:cxn modelId="{1DE6CDFF-285A-41A9-8821-BD19F220F4B0}" type="presParOf" srcId="{24AD3436-A7EA-424A-B51C-8E0AB9B7F972}" destId="{56F96367-743E-4A25-96F0-F5CC6CC6073F}" srcOrd="0" destOrd="0" presId="urn:microsoft.com/office/officeart/2005/8/layout/hierarchy2"/>
    <dgm:cxn modelId="{6424557F-C599-49E2-BBD7-4BA211797CC4}" type="presParOf" srcId="{56F96367-743E-4A25-96F0-F5CC6CC6073F}" destId="{D20C978F-B70E-4BBB-B80B-60FCDD32B2E1}" srcOrd="0" destOrd="0" presId="urn:microsoft.com/office/officeart/2005/8/layout/hierarchy2"/>
    <dgm:cxn modelId="{7960B53C-BFCF-48AC-8939-82C2C0426232}" type="presParOf" srcId="{24AD3436-A7EA-424A-B51C-8E0AB9B7F972}" destId="{59F61BF3-97F1-4810-B0C6-09FA103774C4}" srcOrd="1" destOrd="0" presId="urn:microsoft.com/office/officeart/2005/8/layout/hierarchy2"/>
    <dgm:cxn modelId="{E7E80B72-9A32-4D8E-8CA3-BA0036B9647B}" type="presParOf" srcId="{59F61BF3-97F1-4810-B0C6-09FA103774C4}" destId="{BC8B44AD-F328-4E3F-92B8-6687FA5483C1}" srcOrd="0" destOrd="0" presId="urn:microsoft.com/office/officeart/2005/8/layout/hierarchy2"/>
    <dgm:cxn modelId="{D38DE445-4E2A-4E81-9157-EA22446C9367}" type="presParOf" srcId="{59F61BF3-97F1-4810-B0C6-09FA103774C4}" destId="{1BD9AA16-30D3-49D9-9A60-6C4609680A1A}" srcOrd="1" destOrd="0" presId="urn:microsoft.com/office/officeart/2005/8/layout/hierarchy2"/>
    <dgm:cxn modelId="{72FA3314-C6E4-4266-81D2-C9C05CFB9D1D}" type="presParOf" srcId="{88E1A23D-DBEB-4A87-9335-9BC1003FBECE}" destId="{3704C364-C5AB-41D7-BCBC-2944B3110F5B}" srcOrd="2" destOrd="0" presId="urn:microsoft.com/office/officeart/2005/8/layout/hierarchy2"/>
    <dgm:cxn modelId="{4C9AF93E-3360-49EC-B11A-5C9C2F09F1EF}" type="presParOf" srcId="{3704C364-C5AB-41D7-BCBC-2944B3110F5B}" destId="{E6336484-6F08-43EA-A524-B683ED462C0E}" srcOrd="0" destOrd="0" presId="urn:microsoft.com/office/officeart/2005/8/layout/hierarchy2"/>
    <dgm:cxn modelId="{1ACF3D19-0287-462E-8505-A141ABA603CA}" type="presParOf" srcId="{88E1A23D-DBEB-4A87-9335-9BC1003FBECE}" destId="{0737FBC2-B02B-4748-92BC-F33E5C12DD75}" srcOrd="3" destOrd="0" presId="urn:microsoft.com/office/officeart/2005/8/layout/hierarchy2"/>
    <dgm:cxn modelId="{F3605D84-4AA0-4623-A959-077DBC95A323}" type="presParOf" srcId="{0737FBC2-B02B-4748-92BC-F33E5C12DD75}" destId="{92CF4561-24AA-4CDE-BA86-44B7ECA6BF24}" srcOrd="0" destOrd="0" presId="urn:microsoft.com/office/officeart/2005/8/layout/hierarchy2"/>
    <dgm:cxn modelId="{D0B0F502-C121-4283-BD7E-1E21F73ECA82}" type="presParOf" srcId="{0737FBC2-B02B-4748-92BC-F33E5C12DD75}" destId="{F03F1CBD-9674-42A3-B882-66E63FA91461}" srcOrd="1" destOrd="0" presId="urn:microsoft.com/office/officeart/2005/8/layout/hierarchy2"/>
    <dgm:cxn modelId="{0759E456-EE56-4275-A2D0-F6A22EC028E9}" type="presParOf" srcId="{F03F1CBD-9674-42A3-B882-66E63FA91461}" destId="{9A6B2826-5B65-4D65-AD10-310D725A5269}" srcOrd="0" destOrd="0" presId="urn:microsoft.com/office/officeart/2005/8/layout/hierarchy2"/>
    <dgm:cxn modelId="{8351D965-9762-4F4A-B248-8499E54D139F}" type="presParOf" srcId="{9A6B2826-5B65-4D65-AD10-310D725A5269}" destId="{9972B7F1-F87D-4D1C-88E9-05041C7C9FB4}" srcOrd="0" destOrd="0" presId="urn:microsoft.com/office/officeart/2005/8/layout/hierarchy2"/>
    <dgm:cxn modelId="{BE36AF26-D842-45F1-ACBF-9576D7909365}" type="presParOf" srcId="{F03F1CBD-9674-42A3-B882-66E63FA91461}" destId="{FD8E0C06-4B38-43F0-9C07-E5B10FD7145D}" srcOrd="1" destOrd="0" presId="urn:microsoft.com/office/officeart/2005/8/layout/hierarchy2"/>
    <dgm:cxn modelId="{496DEAE3-DCE1-41D7-91A3-0D3AB4B54F44}" type="presParOf" srcId="{FD8E0C06-4B38-43F0-9C07-E5B10FD7145D}" destId="{7C1F40D1-17A1-4D5F-A291-44A50467D9F6}" srcOrd="0" destOrd="0" presId="urn:microsoft.com/office/officeart/2005/8/layout/hierarchy2"/>
    <dgm:cxn modelId="{8F3AAD86-5763-42E6-BA3C-2A6070313017}" type="presParOf" srcId="{FD8E0C06-4B38-43F0-9C07-E5B10FD7145D}" destId="{0A6E9D96-CEA5-4D09-A9BF-37A49D8E5BC2}" srcOrd="1" destOrd="0" presId="urn:microsoft.com/office/officeart/2005/8/layout/hierarchy2"/>
    <dgm:cxn modelId="{D76DF40A-A323-44F8-B8AB-DDA100F0B891}" type="presParOf" srcId="{0A6E9D96-CEA5-4D09-A9BF-37A49D8E5BC2}" destId="{CAA49682-C91B-4FF3-A0A5-6B5F14DE7130}" srcOrd="0" destOrd="0" presId="urn:microsoft.com/office/officeart/2005/8/layout/hierarchy2"/>
    <dgm:cxn modelId="{F74A6B2A-FA91-4541-BD94-2EA8623A6FF8}" type="presParOf" srcId="{CAA49682-C91B-4FF3-A0A5-6B5F14DE7130}" destId="{AA98FDEA-797C-4178-9B50-2DA68E7A643A}" srcOrd="0" destOrd="0" presId="urn:microsoft.com/office/officeart/2005/8/layout/hierarchy2"/>
    <dgm:cxn modelId="{88E53442-4669-4ACC-AD5D-EF0A97C2590E}" type="presParOf" srcId="{0A6E9D96-CEA5-4D09-A9BF-37A49D8E5BC2}" destId="{D05A7C73-7C40-445D-B35F-7EB078DB7674}" srcOrd="1" destOrd="0" presId="urn:microsoft.com/office/officeart/2005/8/layout/hierarchy2"/>
    <dgm:cxn modelId="{839D4B8D-D4A4-46B4-856E-C05CBE32BE4E}" type="presParOf" srcId="{D05A7C73-7C40-445D-B35F-7EB078DB7674}" destId="{208BDC6E-7927-4C02-A3E8-6AAE705A40DF}" srcOrd="0" destOrd="0" presId="urn:microsoft.com/office/officeart/2005/8/layout/hierarchy2"/>
    <dgm:cxn modelId="{78E0B2DA-D863-4BBE-8795-CA81F75DF9FB}" type="presParOf" srcId="{D05A7C73-7C40-445D-B35F-7EB078DB7674}" destId="{7D7672B6-0923-4C73-B620-2AB0B02942F3}" srcOrd="1" destOrd="0" presId="urn:microsoft.com/office/officeart/2005/8/layout/hierarchy2"/>
    <dgm:cxn modelId="{D1B8E018-E770-4997-953E-3C112BC95BE6}" type="presParOf" srcId="{7D7672B6-0923-4C73-B620-2AB0B02942F3}" destId="{D5826237-6484-448A-B31E-F83B287F03E8}" srcOrd="0" destOrd="0" presId="urn:microsoft.com/office/officeart/2005/8/layout/hierarchy2"/>
    <dgm:cxn modelId="{A0824998-50F2-4DB8-96D3-19F3C8BDDC75}" type="presParOf" srcId="{D5826237-6484-448A-B31E-F83B287F03E8}" destId="{41108022-8692-4146-85C8-34EC74E901BD}" srcOrd="0" destOrd="0" presId="urn:microsoft.com/office/officeart/2005/8/layout/hierarchy2"/>
    <dgm:cxn modelId="{9B2D5F83-9A87-44A8-AB6C-58299069FCFC}" type="presParOf" srcId="{7D7672B6-0923-4C73-B620-2AB0B02942F3}" destId="{D37B11C1-1D59-45AE-AA05-ED29799DB4A9}" srcOrd="1" destOrd="0" presId="urn:microsoft.com/office/officeart/2005/8/layout/hierarchy2"/>
    <dgm:cxn modelId="{69774B42-B60B-4085-B803-57C5BB73A73E}" type="presParOf" srcId="{D37B11C1-1D59-45AE-AA05-ED29799DB4A9}" destId="{EFEA2A84-4A43-4C01-9EAF-FEB5A9F8A49B}" srcOrd="0" destOrd="0" presId="urn:microsoft.com/office/officeart/2005/8/layout/hierarchy2"/>
    <dgm:cxn modelId="{BBF46BE5-0953-4B01-B5AB-64A886331F73}" type="presParOf" srcId="{D37B11C1-1D59-45AE-AA05-ED29799DB4A9}" destId="{48AF901B-1705-44FC-A6E4-78BC1344F65D}" srcOrd="1" destOrd="0" presId="urn:microsoft.com/office/officeart/2005/8/layout/hierarchy2"/>
    <dgm:cxn modelId="{ACD509E9-61FF-4D39-BA93-D93F8CA189B7}" type="presParOf" srcId="{88E1A23D-DBEB-4A87-9335-9BC1003FBECE}" destId="{18948260-0963-4C6E-8BC7-D355B2551605}" srcOrd="4" destOrd="0" presId="urn:microsoft.com/office/officeart/2005/8/layout/hierarchy2"/>
    <dgm:cxn modelId="{EEB46137-D8F1-444F-A6F1-8091B9D7A7BC}" type="presParOf" srcId="{18948260-0963-4C6E-8BC7-D355B2551605}" destId="{078EA824-8166-42A9-9A5E-DFF7F2A0D931}" srcOrd="0" destOrd="0" presId="urn:microsoft.com/office/officeart/2005/8/layout/hierarchy2"/>
    <dgm:cxn modelId="{5F319D8A-53CC-4C2B-98BF-6D8314504D63}" type="presParOf" srcId="{88E1A23D-DBEB-4A87-9335-9BC1003FBECE}" destId="{14A1BF6C-F30F-4925-B759-BD7765B20F0E}" srcOrd="5" destOrd="0" presId="urn:microsoft.com/office/officeart/2005/8/layout/hierarchy2"/>
    <dgm:cxn modelId="{1134F38A-6A76-45DC-9D9A-6585855CE4EE}" type="presParOf" srcId="{14A1BF6C-F30F-4925-B759-BD7765B20F0E}" destId="{41B18780-0C08-430C-B728-E7A73EAF1626}" srcOrd="0" destOrd="0" presId="urn:microsoft.com/office/officeart/2005/8/layout/hierarchy2"/>
    <dgm:cxn modelId="{C48F5C4D-03CE-41E0-A13B-4CD70FA2DCAE}" type="presParOf" srcId="{14A1BF6C-F30F-4925-B759-BD7765B20F0E}" destId="{BE36D042-C4E0-4A25-920A-516A516C2F3D}" srcOrd="1" destOrd="0" presId="urn:microsoft.com/office/officeart/2005/8/layout/hierarchy2"/>
    <dgm:cxn modelId="{869E32F1-3C60-471F-BCF1-5B82ABD9EE66}" type="presParOf" srcId="{BE36D042-C4E0-4A25-920A-516A516C2F3D}" destId="{5B53035F-E92D-411E-A2A1-80E3B62B2C5D}" srcOrd="0" destOrd="0" presId="urn:microsoft.com/office/officeart/2005/8/layout/hierarchy2"/>
    <dgm:cxn modelId="{CC2756D7-9FC5-4965-AF60-5A41F198C858}" type="presParOf" srcId="{5B53035F-E92D-411E-A2A1-80E3B62B2C5D}" destId="{5EC7A71A-47DD-4290-B369-2DFACCFF38B9}" srcOrd="0" destOrd="0" presId="urn:microsoft.com/office/officeart/2005/8/layout/hierarchy2"/>
    <dgm:cxn modelId="{0820F542-78D9-493C-B624-C0B5013FF5B6}" type="presParOf" srcId="{BE36D042-C4E0-4A25-920A-516A516C2F3D}" destId="{81E0F7B1-C900-477F-9557-EC5ED90DB871}" srcOrd="1" destOrd="0" presId="urn:microsoft.com/office/officeart/2005/8/layout/hierarchy2"/>
    <dgm:cxn modelId="{21A3AD56-6D66-4EE3-9A78-3538F90409DA}" type="presParOf" srcId="{81E0F7B1-C900-477F-9557-EC5ED90DB871}" destId="{1E0D264A-C9F2-47CF-A11E-E87694CC7ED2}" srcOrd="0" destOrd="0" presId="urn:microsoft.com/office/officeart/2005/8/layout/hierarchy2"/>
    <dgm:cxn modelId="{A98E4FC4-29BF-4AB3-B99A-11F284BB8B42}" type="presParOf" srcId="{81E0F7B1-C900-477F-9557-EC5ED90DB871}" destId="{F0218187-BAE8-43EC-B213-DDD30F191735}" srcOrd="1" destOrd="0" presId="urn:microsoft.com/office/officeart/2005/8/layout/hierarchy2"/>
    <dgm:cxn modelId="{D90AA4DA-1BF7-461A-967B-44D4A7B0AB4D}" type="presParOf" srcId="{F0218187-BAE8-43EC-B213-DDD30F191735}" destId="{6885373A-445D-436E-8708-F8F9C1403E9C}" srcOrd="0" destOrd="0" presId="urn:microsoft.com/office/officeart/2005/8/layout/hierarchy2"/>
    <dgm:cxn modelId="{BC91FC2F-7554-4F42-9128-2F4397B5962D}" type="presParOf" srcId="{6885373A-445D-436E-8708-F8F9C1403E9C}" destId="{131A303C-BEFD-419F-9ABA-FBB4D311DE96}" srcOrd="0" destOrd="0" presId="urn:microsoft.com/office/officeart/2005/8/layout/hierarchy2"/>
    <dgm:cxn modelId="{9FAF44E7-62FD-4504-9584-B2CE78E04CB9}" type="presParOf" srcId="{F0218187-BAE8-43EC-B213-DDD30F191735}" destId="{06B3EE86-D622-4512-8409-958948C532BC}" srcOrd="1" destOrd="0" presId="urn:microsoft.com/office/officeart/2005/8/layout/hierarchy2"/>
    <dgm:cxn modelId="{F33C0978-1F12-4E71-8008-8A8F440A8C3E}" type="presParOf" srcId="{06B3EE86-D622-4512-8409-958948C532BC}" destId="{D161F8B2-1554-4818-BEB9-9B2D2776B5D8}" srcOrd="0" destOrd="0" presId="urn:microsoft.com/office/officeart/2005/8/layout/hierarchy2"/>
    <dgm:cxn modelId="{3377C258-89C9-4B8F-8242-7585FC70BEFB}" type="presParOf" srcId="{06B3EE86-D622-4512-8409-958948C532BC}" destId="{31319F0A-AE32-4E02-92D3-B0ACA9F2CCF1}" srcOrd="1" destOrd="0" presId="urn:microsoft.com/office/officeart/2005/8/layout/hierarchy2"/>
    <dgm:cxn modelId="{1993C808-486B-4940-9F82-4E235A5DCE5E}" type="presParOf" srcId="{83C11B1B-88F0-4B36-8644-AD5B0DC8E461}" destId="{B6FC115A-5B5C-41E6-90EF-E56283E5573F}" srcOrd="2" destOrd="0" presId="urn:microsoft.com/office/officeart/2005/8/layout/hierarchy2"/>
    <dgm:cxn modelId="{EB6B4B5D-AA0D-492D-A8F9-086909E017AF}" type="presParOf" srcId="{B6FC115A-5B5C-41E6-90EF-E56283E5573F}" destId="{7A270BE6-8B65-4AF9-8753-612E45476B06}" srcOrd="0" destOrd="0" presId="urn:microsoft.com/office/officeart/2005/8/layout/hierarchy2"/>
    <dgm:cxn modelId="{2A6CB0CE-C684-415E-8680-1F009DEDAFB5}" type="presParOf" srcId="{83C11B1B-88F0-4B36-8644-AD5B0DC8E461}" destId="{1747836D-AB1D-4666-AA9D-ADF558250C5C}" srcOrd="3" destOrd="0" presId="urn:microsoft.com/office/officeart/2005/8/layout/hierarchy2"/>
    <dgm:cxn modelId="{61D95823-8C83-40DF-B386-38295F25DBA8}" type="presParOf" srcId="{1747836D-AB1D-4666-AA9D-ADF558250C5C}" destId="{2E94AC18-9152-46E6-A23D-07B5358324FD}" srcOrd="0" destOrd="0" presId="urn:microsoft.com/office/officeart/2005/8/layout/hierarchy2"/>
    <dgm:cxn modelId="{44D54536-9459-43EE-980B-F4449631117E}" type="presParOf" srcId="{1747836D-AB1D-4666-AA9D-ADF558250C5C}" destId="{A05495BC-7D94-428B-B77D-B39A3B7F7AC7}" srcOrd="1" destOrd="0" presId="urn:microsoft.com/office/officeart/2005/8/layout/hierarchy2"/>
    <dgm:cxn modelId="{2E86FF80-D09E-4D7C-A3EB-59C2136B6EDE}" type="presParOf" srcId="{A05495BC-7D94-428B-B77D-B39A3B7F7AC7}" destId="{D7AFE679-92A2-4BED-B8DD-E7DF4020E55E}" srcOrd="0" destOrd="0" presId="urn:microsoft.com/office/officeart/2005/8/layout/hierarchy2"/>
    <dgm:cxn modelId="{E71CA5AA-BFAE-4147-BA3F-4D4656BEF45E}" type="presParOf" srcId="{D7AFE679-92A2-4BED-B8DD-E7DF4020E55E}" destId="{42D536F5-DD3D-463E-B961-3E6080792B15}" srcOrd="0" destOrd="0" presId="urn:microsoft.com/office/officeart/2005/8/layout/hierarchy2"/>
    <dgm:cxn modelId="{34D1A552-5018-48DF-96CE-20FE63D28023}" type="presParOf" srcId="{A05495BC-7D94-428B-B77D-B39A3B7F7AC7}" destId="{9E941A71-EEEF-4C5F-829E-DB87A39ADC41}" srcOrd="1" destOrd="0" presId="urn:microsoft.com/office/officeart/2005/8/layout/hierarchy2"/>
    <dgm:cxn modelId="{1B6324EF-F4AB-4225-AABD-83D178021835}" type="presParOf" srcId="{9E941A71-EEEF-4C5F-829E-DB87A39ADC41}" destId="{587AFB76-1A25-47BF-932A-F41F8657EF24}" srcOrd="0" destOrd="0" presId="urn:microsoft.com/office/officeart/2005/8/layout/hierarchy2"/>
    <dgm:cxn modelId="{22EDC0A2-4332-4A65-BFE0-0FE5C7A7EA0D}" type="presParOf" srcId="{9E941A71-EEEF-4C5F-829E-DB87A39ADC41}" destId="{3C09A1F1-080F-450B-8870-DA812E8E0FE9}" srcOrd="1" destOrd="0" presId="urn:microsoft.com/office/officeart/2005/8/layout/hierarchy2"/>
    <dgm:cxn modelId="{1BAFABDB-4490-41CA-8A96-1CF9C0C79AF8}" type="presParOf" srcId="{3C09A1F1-080F-450B-8870-DA812E8E0FE9}" destId="{751F0C37-C6EF-49C6-B652-0607D9445201}" srcOrd="0" destOrd="0" presId="urn:microsoft.com/office/officeart/2005/8/layout/hierarchy2"/>
    <dgm:cxn modelId="{7918BD91-47D5-423F-AD5C-CFCC81795A09}" type="presParOf" srcId="{751F0C37-C6EF-49C6-B652-0607D9445201}" destId="{8B7B5CC6-47A3-43BE-8DA4-C5F6B5886662}" srcOrd="0" destOrd="0" presId="urn:microsoft.com/office/officeart/2005/8/layout/hierarchy2"/>
    <dgm:cxn modelId="{D7E6CF71-86EC-4279-AA5E-7F426E6754FE}" type="presParOf" srcId="{3C09A1F1-080F-450B-8870-DA812E8E0FE9}" destId="{B3A7690F-62DF-458D-B770-B344FA161F0B}" srcOrd="1" destOrd="0" presId="urn:microsoft.com/office/officeart/2005/8/layout/hierarchy2"/>
    <dgm:cxn modelId="{6C1A3A86-DE57-4313-A0A4-A279EB40FD45}" type="presParOf" srcId="{B3A7690F-62DF-458D-B770-B344FA161F0B}" destId="{B1A30A34-528A-49A9-AFD5-B8E79C096C83}" srcOrd="0" destOrd="0" presId="urn:microsoft.com/office/officeart/2005/8/layout/hierarchy2"/>
    <dgm:cxn modelId="{01C4267A-35CC-47F3-8DBA-78EC01F88A15}" type="presParOf" srcId="{B3A7690F-62DF-458D-B770-B344FA161F0B}" destId="{308F8E7B-AD4A-4A03-8C9C-41EF8E13A2CE}" srcOrd="1" destOrd="0" presId="urn:microsoft.com/office/officeart/2005/8/layout/hierarchy2"/>
    <dgm:cxn modelId="{1A9166C6-8B1E-4BD6-AC02-E7231F8EBC47}" type="presParOf" srcId="{308F8E7B-AD4A-4A03-8C9C-41EF8E13A2CE}" destId="{48167A4C-493E-4294-95BE-EBE2F5B749DC}" srcOrd="0" destOrd="0" presId="urn:microsoft.com/office/officeart/2005/8/layout/hierarchy2"/>
    <dgm:cxn modelId="{78BBFD5C-4D62-4803-83C0-8E1504BC78F4}" type="presParOf" srcId="{48167A4C-493E-4294-95BE-EBE2F5B749DC}" destId="{2CF488F9-8E5F-4893-B4F1-5742BDA2A49A}" srcOrd="0" destOrd="0" presId="urn:microsoft.com/office/officeart/2005/8/layout/hierarchy2"/>
    <dgm:cxn modelId="{C47E7D82-7E80-4F2C-8E4F-7C3CDC82C22A}" type="presParOf" srcId="{308F8E7B-AD4A-4A03-8C9C-41EF8E13A2CE}" destId="{6E9B6FE0-0BBB-4219-829C-89B9E2051391}" srcOrd="1" destOrd="0" presId="urn:microsoft.com/office/officeart/2005/8/layout/hierarchy2"/>
    <dgm:cxn modelId="{1EEA2131-9247-41FC-A12F-D2EF8E6E9FAC}" type="presParOf" srcId="{6E9B6FE0-0BBB-4219-829C-89B9E2051391}" destId="{BC5ADB29-B5B9-450F-867E-BCCE56E7C056}" srcOrd="0" destOrd="0" presId="urn:microsoft.com/office/officeart/2005/8/layout/hierarchy2"/>
    <dgm:cxn modelId="{388B77B4-2B70-4ECF-8000-D7691C2C8CBF}" type="presParOf" srcId="{6E9B6FE0-0BBB-4219-829C-89B9E2051391}" destId="{34674438-FDA3-4080-A7B0-4318C4D9D2D9}" srcOrd="1" destOrd="0" presId="urn:microsoft.com/office/officeart/2005/8/layout/hierarchy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3C1407-9772-4D8F-A577-E10E128A310A}">
      <dsp:nvSpPr>
        <dsp:cNvPr id="0" name=""/>
        <dsp:cNvSpPr/>
      </dsp:nvSpPr>
      <dsp:spPr>
        <a:xfrm>
          <a:off x="8191735" y="1836513"/>
          <a:ext cx="2923378" cy="1461689"/>
        </a:xfrm>
        <a:prstGeom prst="roundRect">
          <a:avLst>
            <a:gd name="adj" fmla="val 10000"/>
          </a:avLst>
        </a:prstGeom>
        <a:solidFill>
          <a:schemeClr val="accent1">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i="1" kern="1200" dirty="0" smtClean="0">
              <a:solidFill>
                <a:schemeClr val="bg1"/>
              </a:solidFill>
              <a:latin typeface="+mn-ea"/>
            </a:rPr>
            <a:t>小組專題研習的表現差</a:t>
          </a:r>
          <a:endParaRPr lang="zh-TW" altLang="en-US" sz="1800" b="1" kern="1200" dirty="0">
            <a:solidFill>
              <a:schemeClr val="bg1"/>
            </a:solidFill>
          </a:endParaRPr>
        </a:p>
      </dsp:txBody>
      <dsp:txXfrm>
        <a:off x="8234546" y="1879324"/>
        <a:ext cx="2837756" cy="1376067"/>
      </dsp:txXfrm>
    </dsp:sp>
    <dsp:sp modelId="{92A2D843-1FFA-4801-AF66-FD619516414F}">
      <dsp:nvSpPr>
        <dsp:cNvPr id="0" name=""/>
        <dsp:cNvSpPr/>
      </dsp:nvSpPr>
      <dsp:spPr>
        <a:xfrm rot="14110531">
          <a:off x="6583225" y="1701266"/>
          <a:ext cx="2047669" cy="51240"/>
        </a:xfrm>
        <a:custGeom>
          <a:avLst/>
          <a:gdLst/>
          <a:ahLst/>
          <a:cxnLst/>
          <a:rect l="0" t="0" r="0" b="0"/>
          <a:pathLst>
            <a:path>
              <a:moveTo>
                <a:pt x="0" y="25620"/>
              </a:moveTo>
              <a:lnTo>
                <a:pt x="2047669" y="25620"/>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7555868" y="1675694"/>
        <a:ext cx="102383" cy="102383"/>
      </dsp:txXfrm>
    </dsp:sp>
    <dsp:sp modelId="{FF6A3D26-694E-4FBE-9331-687AC7B0D427}">
      <dsp:nvSpPr>
        <dsp:cNvPr id="0" name=""/>
        <dsp:cNvSpPr/>
      </dsp:nvSpPr>
      <dsp:spPr>
        <a:xfrm>
          <a:off x="4099005" y="155570"/>
          <a:ext cx="2923378" cy="146168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solidFill>
                <a:schemeClr val="bg1"/>
              </a:solidFill>
              <a:latin typeface="+mn-ea"/>
            </a:rPr>
            <a:t>時間不足</a:t>
          </a:r>
          <a:endParaRPr lang="zh-TW" altLang="en-US" sz="1800" b="1" kern="1200" dirty="0" smtClean="0">
            <a:solidFill>
              <a:schemeClr val="bg1"/>
            </a:solidFill>
          </a:endParaRPr>
        </a:p>
      </dsp:txBody>
      <dsp:txXfrm>
        <a:off x="4141816" y="198381"/>
        <a:ext cx="2837756" cy="1376067"/>
      </dsp:txXfrm>
    </dsp:sp>
    <dsp:sp modelId="{56F96367-743E-4A25-96F0-F5CC6CC6073F}">
      <dsp:nvSpPr>
        <dsp:cNvPr id="0" name=""/>
        <dsp:cNvSpPr/>
      </dsp:nvSpPr>
      <dsp:spPr>
        <a:xfrm rot="10800000">
          <a:off x="2929654" y="860795"/>
          <a:ext cx="1169351" cy="51240"/>
        </a:xfrm>
        <a:custGeom>
          <a:avLst/>
          <a:gdLst/>
          <a:ahLst/>
          <a:cxnLst/>
          <a:rect l="0" t="0" r="0" b="0"/>
          <a:pathLst>
            <a:path>
              <a:moveTo>
                <a:pt x="0" y="25620"/>
              </a:moveTo>
              <a:lnTo>
                <a:pt x="1169351" y="25620"/>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TW" altLang="en-US" sz="500" kern="1200"/>
        </a:p>
      </dsp:txBody>
      <dsp:txXfrm rot="10800000">
        <a:off x="3485096" y="857181"/>
        <a:ext cx="58467" cy="58467"/>
      </dsp:txXfrm>
    </dsp:sp>
    <dsp:sp modelId="{BC8B44AD-F328-4E3F-92B8-6687FA5483C1}">
      <dsp:nvSpPr>
        <dsp:cNvPr id="0" name=""/>
        <dsp:cNvSpPr/>
      </dsp:nvSpPr>
      <dsp:spPr>
        <a:xfrm>
          <a:off x="6276" y="155570"/>
          <a:ext cx="2923378" cy="1461689"/>
        </a:xfrm>
        <a:prstGeom prst="roundRect">
          <a:avLst>
            <a:gd name="adj" fmla="val 10000"/>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solidFill>
                <a:schemeClr val="bg1"/>
              </a:solidFill>
            </a:rPr>
            <a:t>時間因素</a:t>
          </a:r>
        </a:p>
      </dsp:txBody>
      <dsp:txXfrm>
        <a:off x="49087" y="198381"/>
        <a:ext cx="2837756" cy="1376067"/>
      </dsp:txXfrm>
    </dsp:sp>
    <dsp:sp modelId="{9A6B2826-5B65-4D65-AD10-310D725A5269}">
      <dsp:nvSpPr>
        <dsp:cNvPr id="0" name=""/>
        <dsp:cNvSpPr/>
      </dsp:nvSpPr>
      <dsp:spPr>
        <a:xfrm rot="10800000">
          <a:off x="7022384" y="2541737"/>
          <a:ext cx="1169351" cy="51240"/>
        </a:xfrm>
        <a:custGeom>
          <a:avLst/>
          <a:gdLst/>
          <a:ahLst/>
          <a:cxnLst/>
          <a:rect l="0" t="0" r="0" b="0"/>
          <a:pathLst>
            <a:path>
              <a:moveTo>
                <a:pt x="0" y="25620"/>
              </a:moveTo>
              <a:lnTo>
                <a:pt x="1169351" y="25620"/>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b="1" kern="1200">
            <a:solidFill>
              <a:schemeClr val="bg1"/>
            </a:solidFill>
          </a:endParaRPr>
        </a:p>
      </dsp:txBody>
      <dsp:txXfrm rot="10800000">
        <a:off x="7577826" y="2538124"/>
        <a:ext cx="58467" cy="58467"/>
      </dsp:txXfrm>
    </dsp:sp>
    <dsp:sp modelId="{7C1F40D1-17A1-4D5F-A291-44A50467D9F6}">
      <dsp:nvSpPr>
        <dsp:cNvPr id="0" name=""/>
        <dsp:cNvSpPr/>
      </dsp:nvSpPr>
      <dsp:spPr>
        <a:xfrm>
          <a:off x="4099005" y="1836513"/>
          <a:ext cx="2923378" cy="146168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solidFill>
                <a:schemeClr val="bg1"/>
              </a:solidFill>
            </a:rPr>
            <a:t>組員之間溝通不足</a:t>
          </a:r>
        </a:p>
      </dsp:txBody>
      <dsp:txXfrm>
        <a:off x="4141816" y="1879324"/>
        <a:ext cx="2837756" cy="1376067"/>
      </dsp:txXfrm>
    </dsp:sp>
    <dsp:sp modelId="{D5826237-6484-448A-B31E-F83B287F03E8}">
      <dsp:nvSpPr>
        <dsp:cNvPr id="0" name=""/>
        <dsp:cNvSpPr/>
      </dsp:nvSpPr>
      <dsp:spPr>
        <a:xfrm rot="8473897">
          <a:off x="2764441" y="3011298"/>
          <a:ext cx="1499776" cy="51240"/>
        </a:xfrm>
        <a:custGeom>
          <a:avLst/>
          <a:gdLst/>
          <a:ahLst/>
          <a:cxnLst/>
          <a:rect l="0" t="0" r="0" b="0"/>
          <a:pathLst>
            <a:path>
              <a:moveTo>
                <a:pt x="0" y="25620"/>
              </a:moveTo>
              <a:lnTo>
                <a:pt x="1499776" y="25620"/>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TW" altLang="en-US" sz="500" kern="1200"/>
        </a:p>
      </dsp:txBody>
      <dsp:txXfrm rot="10800000">
        <a:off x="3476835" y="2999423"/>
        <a:ext cx="74988" cy="74988"/>
      </dsp:txXfrm>
    </dsp:sp>
    <dsp:sp modelId="{EFEA2A84-4A43-4C01-9EAF-FEB5A9F8A49B}">
      <dsp:nvSpPr>
        <dsp:cNvPr id="0" name=""/>
        <dsp:cNvSpPr/>
      </dsp:nvSpPr>
      <dsp:spPr>
        <a:xfrm>
          <a:off x="6276" y="2775634"/>
          <a:ext cx="2923378" cy="146168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endParaRPr lang="zh-TW" altLang="en-US" sz="1800" b="1" kern="1200" dirty="0" smtClean="0">
            <a:solidFill>
              <a:schemeClr val="bg1"/>
            </a:solidFill>
          </a:endParaRPr>
        </a:p>
      </dsp:txBody>
      <dsp:txXfrm>
        <a:off x="49087" y="2818445"/>
        <a:ext cx="2837756" cy="1376067"/>
      </dsp:txXfrm>
    </dsp:sp>
    <dsp:sp modelId="{5B53035F-E92D-411E-A2A1-80E3B62B2C5D}">
      <dsp:nvSpPr>
        <dsp:cNvPr id="0" name=""/>
        <dsp:cNvSpPr/>
      </dsp:nvSpPr>
      <dsp:spPr>
        <a:xfrm rot="7489469">
          <a:off x="6583225" y="3382209"/>
          <a:ext cx="2047669" cy="51240"/>
        </a:xfrm>
        <a:custGeom>
          <a:avLst/>
          <a:gdLst/>
          <a:ahLst/>
          <a:cxnLst/>
          <a:rect l="0" t="0" r="0" b="0"/>
          <a:pathLst>
            <a:path>
              <a:moveTo>
                <a:pt x="0" y="25620"/>
              </a:moveTo>
              <a:lnTo>
                <a:pt x="2047669" y="25620"/>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7555868" y="3356637"/>
        <a:ext cx="102383" cy="102383"/>
      </dsp:txXfrm>
    </dsp:sp>
    <dsp:sp modelId="{1E0D264A-C9F2-47CF-A11E-E87694CC7ED2}">
      <dsp:nvSpPr>
        <dsp:cNvPr id="0" name=""/>
        <dsp:cNvSpPr/>
      </dsp:nvSpPr>
      <dsp:spPr>
        <a:xfrm>
          <a:off x="4099005" y="3517455"/>
          <a:ext cx="2923378" cy="146168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solidFill>
                <a:schemeClr val="bg1"/>
              </a:solidFill>
            </a:rPr>
            <a:t>組員太繁忙</a:t>
          </a:r>
        </a:p>
      </dsp:txBody>
      <dsp:txXfrm>
        <a:off x="4141816" y="3560266"/>
        <a:ext cx="2837756" cy="1376067"/>
      </dsp:txXfrm>
    </dsp:sp>
    <dsp:sp modelId="{6885373A-445D-436E-8708-F8F9C1403E9C}">
      <dsp:nvSpPr>
        <dsp:cNvPr id="0" name=""/>
        <dsp:cNvSpPr/>
      </dsp:nvSpPr>
      <dsp:spPr>
        <a:xfrm rot="12777340">
          <a:off x="2810656" y="3841596"/>
          <a:ext cx="1401071" cy="51240"/>
        </a:xfrm>
        <a:custGeom>
          <a:avLst/>
          <a:gdLst/>
          <a:ahLst/>
          <a:cxnLst/>
          <a:rect l="0" t="0" r="0" b="0"/>
          <a:pathLst>
            <a:path>
              <a:moveTo>
                <a:pt x="0" y="25620"/>
              </a:moveTo>
              <a:lnTo>
                <a:pt x="1401071" y="25620"/>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TW" altLang="en-US" sz="500" kern="1200"/>
        </a:p>
      </dsp:txBody>
      <dsp:txXfrm rot="10800000">
        <a:off x="3476165" y="3832189"/>
        <a:ext cx="70053" cy="70053"/>
      </dsp:txXfrm>
    </dsp:sp>
    <dsp:sp modelId="{D161F8B2-1554-4818-BEB9-9B2D2776B5D8}">
      <dsp:nvSpPr>
        <dsp:cNvPr id="0" name=""/>
        <dsp:cNvSpPr/>
      </dsp:nvSpPr>
      <dsp:spPr>
        <a:xfrm>
          <a:off x="0" y="2755287"/>
          <a:ext cx="2923378" cy="1461689"/>
        </a:xfrm>
        <a:prstGeom prst="roundRect">
          <a:avLst>
            <a:gd name="adj" fmla="val 10000"/>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solidFill>
                <a:schemeClr val="bg1"/>
              </a:solidFill>
            </a:rPr>
            <a:t>組員因素</a:t>
          </a:r>
        </a:p>
      </dsp:txBody>
      <dsp:txXfrm>
        <a:off x="42811" y="2798098"/>
        <a:ext cx="2837756" cy="137606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3C1407-9772-4D8F-A577-E10E128A310A}">
      <dsp:nvSpPr>
        <dsp:cNvPr id="0" name=""/>
        <dsp:cNvSpPr/>
      </dsp:nvSpPr>
      <dsp:spPr>
        <a:xfrm>
          <a:off x="7636644" y="1990705"/>
          <a:ext cx="2306610" cy="1153305"/>
        </a:xfrm>
        <a:prstGeom prst="roundRect">
          <a:avLst>
            <a:gd name="adj" fmla="val 10000"/>
          </a:avLst>
        </a:prstGeom>
        <a:solidFill>
          <a:schemeClr val="accent1">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i="1" kern="1200" dirty="0" smtClean="0">
              <a:solidFill>
                <a:schemeClr val="bg1"/>
              </a:solidFill>
              <a:latin typeface="+mn-ea"/>
            </a:rPr>
            <a:t>小組專題研習的表現差</a:t>
          </a:r>
          <a:endParaRPr lang="zh-TW" altLang="en-US" sz="1800" b="1" kern="1200" dirty="0">
            <a:solidFill>
              <a:schemeClr val="bg1"/>
            </a:solidFill>
          </a:endParaRPr>
        </a:p>
      </dsp:txBody>
      <dsp:txXfrm>
        <a:off x="7670423" y="2024484"/>
        <a:ext cx="2239052" cy="1085747"/>
      </dsp:txXfrm>
    </dsp:sp>
    <dsp:sp modelId="{92A2D843-1FFA-4801-AF66-FD619516414F}">
      <dsp:nvSpPr>
        <dsp:cNvPr id="0" name=""/>
        <dsp:cNvSpPr/>
      </dsp:nvSpPr>
      <dsp:spPr>
        <a:xfrm rot="14707178">
          <a:off x="6078829" y="1552417"/>
          <a:ext cx="2192986" cy="40429"/>
        </a:xfrm>
        <a:custGeom>
          <a:avLst/>
          <a:gdLst/>
          <a:ahLst/>
          <a:cxnLst/>
          <a:rect l="0" t="0" r="0" b="0"/>
          <a:pathLst>
            <a:path>
              <a:moveTo>
                <a:pt x="0" y="20214"/>
              </a:moveTo>
              <a:lnTo>
                <a:pt x="2192986" y="20214"/>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7120497" y="1517807"/>
        <a:ext cx="109649" cy="109649"/>
      </dsp:txXfrm>
    </dsp:sp>
    <dsp:sp modelId="{FF6A3D26-694E-4FBE-9331-687AC7B0D427}">
      <dsp:nvSpPr>
        <dsp:cNvPr id="0" name=""/>
        <dsp:cNvSpPr/>
      </dsp:nvSpPr>
      <dsp:spPr>
        <a:xfrm>
          <a:off x="4407389" y="1253"/>
          <a:ext cx="2306610" cy="115330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solidFill>
                <a:schemeClr val="bg1"/>
              </a:solidFill>
              <a:latin typeface="+mn-ea"/>
            </a:rPr>
            <a:t>時間不足</a:t>
          </a:r>
          <a:endParaRPr lang="zh-TW" altLang="en-US" sz="1800" b="1" kern="1200" dirty="0" smtClean="0">
            <a:solidFill>
              <a:schemeClr val="bg1"/>
            </a:solidFill>
          </a:endParaRPr>
        </a:p>
      </dsp:txBody>
      <dsp:txXfrm>
        <a:off x="4441168" y="35032"/>
        <a:ext cx="2239052" cy="1085747"/>
      </dsp:txXfrm>
    </dsp:sp>
    <dsp:sp modelId="{56F96367-743E-4A25-96F0-F5CC6CC6073F}">
      <dsp:nvSpPr>
        <dsp:cNvPr id="0" name=""/>
        <dsp:cNvSpPr/>
      </dsp:nvSpPr>
      <dsp:spPr>
        <a:xfrm rot="10800000">
          <a:off x="3484745" y="557691"/>
          <a:ext cx="922644" cy="40429"/>
        </a:xfrm>
        <a:custGeom>
          <a:avLst/>
          <a:gdLst/>
          <a:ahLst/>
          <a:cxnLst/>
          <a:rect l="0" t="0" r="0" b="0"/>
          <a:pathLst>
            <a:path>
              <a:moveTo>
                <a:pt x="0" y="20214"/>
              </a:moveTo>
              <a:lnTo>
                <a:pt x="922644" y="20214"/>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TW" altLang="en-US" sz="500" kern="1200"/>
        </a:p>
      </dsp:txBody>
      <dsp:txXfrm rot="10800000">
        <a:off x="3923001" y="554840"/>
        <a:ext cx="46132" cy="46132"/>
      </dsp:txXfrm>
    </dsp:sp>
    <dsp:sp modelId="{BC8B44AD-F328-4E3F-92B8-6687FA5483C1}">
      <dsp:nvSpPr>
        <dsp:cNvPr id="0" name=""/>
        <dsp:cNvSpPr/>
      </dsp:nvSpPr>
      <dsp:spPr>
        <a:xfrm>
          <a:off x="1178134" y="1253"/>
          <a:ext cx="2306610" cy="1153305"/>
        </a:xfrm>
        <a:prstGeom prst="roundRect">
          <a:avLst>
            <a:gd name="adj" fmla="val 10000"/>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solidFill>
                <a:schemeClr val="bg1"/>
              </a:solidFill>
            </a:rPr>
            <a:t>時間因素</a:t>
          </a:r>
        </a:p>
      </dsp:txBody>
      <dsp:txXfrm>
        <a:off x="1211913" y="35032"/>
        <a:ext cx="2239052" cy="1085747"/>
      </dsp:txXfrm>
    </dsp:sp>
    <dsp:sp modelId="{9A6B2826-5B65-4D65-AD10-310D725A5269}">
      <dsp:nvSpPr>
        <dsp:cNvPr id="0" name=""/>
        <dsp:cNvSpPr/>
      </dsp:nvSpPr>
      <dsp:spPr>
        <a:xfrm rot="12942401">
          <a:off x="6607202" y="2215567"/>
          <a:ext cx="1136239" cy="40429"/>
        </a:xfrm>
        <a:custGeom>
          <a:avLst/>
          <a:gdLst/>
          <a:ahLst/>
          <a:cxnLst/>
          <a:rect l="0" t="0" r="0" b="0"/>
          <a:pathLst>
            <a:path>
              <a:moveTo>
                <a:pt x="0" y="20214"/>
              </a:moveTo>
              <a:lnTo>
                <a:pt x="1136239" y="20214"/>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b="1" kern="1200">
            <a:solidFill>
              <a:schemeClr val="bg1"/>
            </a:solidFill>
          </a:endParaRPr>
        </a:p>
      </dsp:txBody>
      <dsp:txXfrm rot="10800000">
        <a:off x="7146916" y="2207376"/>
        <a:ext cx="56811" cy="56811"/>
      </dsp:txXfrm>
    </dsp:sp>
    <dsp:sp modelId="{7C1F40D1-17A1-4D5F-A291-44A50467D9F6}">
      <dsp:nvSpPr>
        <dsp:cNvPr id="0" name=""/>
        <dsp:cNvSpPr/>
      </dsp:nvSpPr>
      <dsp:spPr>
        <a:xfrm>
          <a:off x="4407389" y="1327554"/>
          <a:ext cx="2306610" cy="115330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solidFill>
                <a:schemeClr val="bg1"/>
              </a:solidFill>
            </a:rPr>
            <a:t>組員之間溝通不足</a:t>
          </a:r>
        </a:p>
      </dsp:txBody>
      <dsp:txXfrm>
        <a:off x="4441168" y="1361333"/>
        <a:ext cx="2239052" cy="1085747"/>
      </dsp:txXfrm>
    </dsp:sp>
    <dsp:sp modelId="{D5826237-6484-448A-B31E-F83B287F03E8}">
      <dsp:nvSpPr>
        <dsp:cNvPr id="0" name=""/>
        <dsp:cNvSpPr/>
      </dsp:nvSpPr>
      <dsp:spPr>
        <a:xfrm rot="8473897">
          <a:off x="3354388" y="2254486"/>
          <a:ext cx="1183357" cy="40429"/>
        </a:xfrm>
        <a:custGeom>
          <a:avLst/>
          <a:gdLst/>
          <a:ahLst/>
          <a:cxnLst/>
          <a:rect l="0" t="0" r="0" b="0"/>
          <a:pathLst>
            <a:path>
              <a:moveTo>
                <a:pt x="0" y="20214"/>
              </a:moveTo>
              <a:lnTo>
                <a:pt x="1183357" y="20214"/>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TW" altLang="en-US" sz="500" kern="1200"/>
        </a:p>
      </dsp:txBody>
      <dsp:txXfrm rot="10800000">
        <a:off x="3916483" y="2245117"/>
        <a:ext cx="59167" cy="59167"/>
      </dsp:txXfrm>
    </dsp:sp>
    <dsp:sp modelId="{EFEA2A84-4A43-4C01-9EAF-FEB5A9F8A49B}">
      <dsp:nvSpPr>
        <dsp:cNvPr id="0" name=""/>
        <dsp:cNvSpPr/>
      </dsp:nvSpPr>
      <dsp:spPr>
        <a:xfrm>
          <a:off x="1178134" y="2068541"/>
          <a:ext cx="2306610" cy="115330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endParaRPr lang="zh-TW" altLang="en-US" sz="1800" b="1" kern="1200" dirty="0" smtClean="0">
            <a:solidFill>
              <a:schemeClr val="bg1"/>
            </a:solidFill>
          </a:endParaRPr>
        </a:p>
      </dsp:txBody>
      <dsp:txXfrm>
        <a:off x="1211913" y="2102320"/>
        <a:ext cx="2239052" cy="1085747"/>
      </dsp:txXfrm>
    </dsp:sp>
    <dsp:sp modelId="{5B53035F-E92D-411E-A2A1-80E3B62B2C5D}">
      <dsp:nvSpPr>
        <dsp:cNvPr id="0" name=""/>
        <dsp:cNvSpPr/>
      </dsp:nvSpPr>
      <dsp:spPr>
        <a:xfrm rot="8657599">
          <a:off x="6607202" y="2878718"/>
          <a:ext cx="1136239" cy="40429"/>
        </a:xfrm>
        <a:custGeom>
          <a:avLst/>
          <a:gdLst/>
          <a:ahLst/>
          <a:cxnLst/>
          <a:rect l="0" t="0" r="0" b="0"/>
          <a:pathLst>
            <a:path>
              <a:moveTo>
                <a:pt x="0" y="20214"/>
              </a:moveTo>
              <a:lnTo>
                <a:pt x="1136239" y="20214"/>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7146916" y="2870527"/>
        <a:ext cx="56811" cy="56811"/>
      </dsp:txXfrm>
    </dsp:sp>
    <dsp:sp modelId="{1E0D264A-C9F2-47CF-A11E-E87694CC7ED2}">
      <dsp:nvSpPr>
        <dsp:cNvPr id="0" name=""/>
        <dsp:cNvSpPr/>
      </dsp:nvSpPr>
      <dsp:spPr>
        <a:xfrm>
          <a:off x="4407389" y="2653855"/>
          <a:ext cx="2306610" cy="115330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solidFill>
                <a:schemeClr val="bg1"/>
              </a:solidFill>
            </a:rPr>
            <a:t>組員太繁忙</a:t>
          </a:r>
        </a:p>
      </dsp:txBody>
      <dsp:txXfrm>
        <a:off x="4441168" y="2687634"/>
        <a:ext cx="2239052" cy="1085747"/>
      </dsp:txXfrm>
    </dsp:sp>
    <dsp:sp modelId="{6885373A-445D-436E-8708-F8F9C1403E9C}">
      <dsp:nvSpPr>
        <dsp:cNvPr id="0" name=""/>
        <dsp:cNvSpPr/>
      </dsp:nvSpPr>
      <dsp:spPr>
        <a:xfrm rot="12720844">
          <a:off x="3394261" y="2919649"/>
          <a:ext cx="1096507" cy="40429"/>
        </a:xfrm>
        <a:custGeom>
          <a:avLst/>
          <a:gdLst/>
          <a:ahLst/>
          <a:cxnLst/>
          <a:rect l="0" t="0" r="0" b="0"/>
          <a:pathLst>
            <a:path>
              <a:moveTo>
                <a:pt x="0" y="20214"/>
              </a:moveTo>
              <a:lnTo>
                <a:pt x="1096507" y="20214"/>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TW" altLang="en-US" sz="500" kern="1200"/>
        </a:p>
      </dsp:txBody>
      <dsp:txXfrm rot="10800000">
        <a:off x="3915102" y="2912451"/>
        <a:ext cx="54825" cy="54825"/>
      </dsp:txXfrm>
    </dsp:sp>
    <dsp:sp modelId="{D161F8B2-1554-4818-BEB9-9B2D2776B5D8}">
      <dsp:nvSpPr>
        <dsp:cNvPr id="0" name=""/>
        <dsp:cNvSpPr/>
      </dsp:nvSpPr>
      <dsp:spPr>
        <a:xfrm>
          <a:off x="1171030" y="2072566"/>
          <a:ext cx="2306610" cy="1153305"/>
        </a:xfrm>
        <a:prstGeom prst="roundRect">
          <a:avLst>
            <a:gd name="adj" fmla="val 10000"/>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solidFill>
                <a:schemeClr val="bg1"/>
              </a:solidFill>
            </a:rPr>
            <a:t>組員因素</a:t>
          </a:r>
        </a:p>
      </dsp:txBody>
      <dsp:txXfrm>
        <a:off x="1204809" y="2106345"/>
        <a:ext cx="2239052" cy="1085747"/>
      </dsp:txXfrm>
    </dsp:sp>
    <dsp:sp modelId="{751F0C37-C6EF-49C6-B652-0607D9445201}">
      <dsp:nvSpPr>
        <dsp:cNvPr id="0" name=""/>
        <dsp:cNvSpPr/>
      </dsp:nvSpPr>
      <dsp:spPr>
        <a:xfrm rot="6892822">
          <a:off x="6078829" y="3541869"/>
          <a:ext cx="2192986" cy="40429"/>
        </a:xfrm>
        <a:custGeom>
          <a:avLst/>
          <a:gdLst/>
          <a:ahLst/>
          <a:cxnLst/>
          <a:rect l="0" t="0" r="0" b="0"/>
          <a:pathLst>
            <a:path>
              <a:moveTo>
                <a:pt x="0" y="20214"/>
              </a:moveTo>
              <a:lnTo>
                <a:pt x="2192986" y="20214"/>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7120497" y="3507259"/>
        <a:ext cx="109649" cy="109649"/>
      </dsp:txXfrm>
    </dsp:sp>
    <dsp:sp modelId="{B1A30A34-528A-49A9-AFD5-B8E79C096C83}">
      <dsp:nvSpPr>
        <dsp:cNvPr id="0" name=""/>
        <dsp:cNvSpPr/>
      </dsp:nvSpPr>
      <dsp:spPr>
        <a:xfrm>
          <a:off x="4407389" y="3980157"/>
          <a:ext cx="2306610" cy="115330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solidFill>
                <a:schemeClr val="bg1"/>
              </a:solidFill>
              <a:latin typeface="+mn-ea"/>
            </a:rPr>
            <a:t>題目太難</a:t>
          </a:r>
          <a:endParaRPr lang="zh-TW" altLang="en-US" sz="1800" b="1" kern="1200" dirty="0" smtClean="0">
            <a:solidFill>
              <a:schemeClr val="bg1"/>
            </a:solidFill>
          </a:endParaRPr>
        </a:p>
      </dsp:txBody>
      <dsp:txXfrm>
        <a:off x="4441168" y="4013936"/>
        <a:ext cx="2239052" cy="1085747"/>
      </dsp:txXfrm>
    </dsp:sp>
    <dsp:sp modelId="{48167A4C-493E-4294-95BE-EBE2F5B749DC}">
      <dsp:nvSpPr>
        <dsp:cNvPr id="0" name=""/>
        <dsp:cNvSpPr/>
      </dsp:nvSpPr>
      <dsp:spPr>
        <a:xfrm rot="10800000">
          <a:off x="3484745" y="4536594"/>
          <a:ext cx="922644" cy="40429"/>
        </a:xfrm>
        <a:custGeom>
          <a:avLst/>
          <a:gdLst/>
          <a:ahLst/>
          <a:cxnLst/>
          <a:rect l="0" t="0" r="0" b="0"/>
          <a:pathLst>
            <a:path>
              <a:moveTo>
                <a:pt x="0" y="20214"/>
              </a:moveTo>
              <a:lnTo>
                <a:pt x="922644" y="20214"/>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TW" altLang="en-US" sz="500" kern="1200"/>
        </a:p>
      </dsp:txBody>
      <dsp:txXfrm rot="10800000">
        <a:off x="3923001" y="4533743"/>
        <a:ext cx="46132" cy="46132"/>
      </dsp:txXfrm>
    </dsp:sp>
    <dsp:sp modelId="{BC5ADB29-B5B9-450F-867E-BCCE56E7C056}">
      <dsp:nvSpPr>
        <dsp:cNvPr id="0" name=""/>
        <dsp:cNvSpPr/>
      </dsp:nvSpPr>
      <dsp:spPr>
        <a:xfrm>
          <a:off x="1178134" y="3980157"/>
          <a:ext cx="2306610" cy="1153305"/>
        </a:xfrm>
        <a:prstGeom prst="roundRect">
          <a:avLst>
            <a:gd name="adj" fmla="val 10000"/>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solidFill>
                <a:schemeClr val="bg1"/>
              </a:solidFill>
            </a:rPr>
            <a:t>題目因素</a:t>
          </a:r>
        </a:p>
      </dsp:txBody>
      <dsp:txXfrm>
        <a:off x="1211913" y="4013936"/>
        <a:ext cx="2239052" cy="108574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3C1407-9772-4D8F-A577-E10E128A310A}">
      <dsp:nvSpPr>
        <dsp:cNvPr id="0" name=""/>
        <dsp:cNvSpPr/>
      </dsp:nvSpPr>
      <dsp:spPr>
        <a:xfrm>
          <a:off x="9723568" y="2716428"/>
          <a:ext cx="1387624" cy="693812"/>
        </a:xfrm>
        <a:prstGeom prst="roundRect">
          <a:avLst>
            <a:gd name="adj" fmla="val 10000"/>
          </a:avLst>
        </a:prstGeom>
        <a:solidFill>
          <a:schemeClr val="accent1">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i="1" kern="1200" dirty="0" smtClean="0">
              <a:solidFill>
                <a:schemeClr val="bg1"/>
              </a:solidFill>
              <a:latin typeface="+mn-ea"/>
            </a:rPr>
            <a:t>小組專題研習的表現差</a:t>
          </a:r>
          <a:endParaRPr lang="zh-TW" altLang="en-US" sz="1800" b="1" kern="1200" dirty="0">
            <a:solidFill>
              <a:schemeClr val="bg1"/>
            </a:solidFill>
          </a:endParaRPr>
        </a:p>
      </dsp:txBody>
      <dsp:txXfrm>
        <a:off x="9743889" y="2736749"/>
        <a:ext cx="1346982" cy="653170"/>
      </dsp:txXfrm>
    </dsp:sp>
    <dsp:sp modelId="{BBD4B4EE-DB57-412E-9198-4FA9D2D28EC9}">
      <dsp:nvSpPr>
        <dsp:cNvPr id="0" name=""/>
        <dsp:cNvSpPr/>
      </dsp:nvSpPr>
      <dsp:spPr>
        <a:xfrm rot="14291510">
          <a:off x="8919507" y="2603714"/>
          <a:ext cx="1053071" cy="24321"/>
        </a:xfrm>
        <a:custGeom>
          <a:avLst/>
          <a:gdLst/>
          <a:ahLst/>
          <a:cxnLst/>
          <a:rect l="0" t="0" r="0" b="0"/>
          <a:pathLst>
            <a:path>
              <a:moveTo>
                <a:pt x="0" y="12160"/>
              </a:moveTo>
              <a:lnTo>
                <a:pt x="1053071" y="12160"/>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9419716" y="2589548"/>
        <a:ext cx="52653" cy="52653"/>
      </dsp:txXfrm>
    </dsp:sp>
    <dsp:sp modelId="{61B93DA3-A31E-4F6F-BCA5-3F5EC7CA5BF5}">
      <dsp:nvSpPr>
        <dsp:cNvPr id="0" name=""/>
        <dsp:cNvSpPr/>
      </dsp:nvSpPr>
      <dsp:spPr>
        <a:xfrm>
          <a:off x="7780893" y="1821509"/>
          <a:ext cx="1387624" cy="69381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solidFill>
                <a:schemeClr val="bg1"/>
              </a:solidFill>
            </a:rPr>
            <a:t>報告內容欠完整</a:t>
          </a:r>
        </a:p>
      </dsp:txBody>
      <dsp:txXfrm>
        <a:off x="7801214" y="1841830"/>
        <a:ext cx="1346982" cy="653170"/>
      </dsp:txXfrm>
    </dsp:sp>
    <dsp:sp modelId="{9C1A9F0F-37E2-4169-9BD2-522D62E46BD0}">
      <dsp:nvSpPr>
        <dsp:cNvPr id="0" name=""/>
        <dsp:cNvSpPr/>
      </dsp:nvSpPr>
      <dsp:spPr>
        <a:xfrm rot="14446243">
          <a:off x="6935026" y="1660278"/>
          <a:ext cx="1136684" cy="24321"/>
        </a:xfrm>
        <a:custGeom>
          <a:avLst/>
          <a:gdLst/>
          <a:ahLst/>
          <a:cxnLst/>
          <a:rect l="0" t="0" r="0" b="0"/>
          <a:pathLst>
            <a:path>
              <a:moveTo>
                <a:pt x="0" y="12160"/>
              </a:moveTo>
              <a:lnTo>
                <a:pt x="1136684" y="12160"/>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7474951" y="1644022"/>
        <a:ext cx="56834" cy="56834"/>
      </dsp:txXfrm>
    </dsp:sp>
    <dsp:sp modelId="{5482919A-2302-4A9A-BF45-377117E5DE05}">
      <dsp:nvSpPr>
        <dsp:cNvPr id="0" name=""/>
        <dsp:cNvSpPr/>
      </dsp:nvSpPr>
      <dsp:spPr>
        <a:xfrm>
          <a:off x="5838219" y="829556"/>
          <a:ext cx="1387624" cy="69381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solidFill>
                <a:schemeClr val="bg1"/>
              </a:solidFill>
            </a:rPr>
            <a:t>未能及時完成報告</a:t>
          </a:r>
        </a:p>
      </dsp:txBody>
      <dsp:txXfrm>
        <a:off x="5858540" y="849877"/>
        <a:ext cx="1346982" cy="653170"/>
      </dsp:txXfrm>
    </dsp:sp>
    <dsp:sp modelId="{92A2D843-1FFA-4801-AF66-FD619516414F}">
      <dsp:nvSpPr>
        <dsp:cNvPr id="0" name=""/>
        <dsp:cNvSpPr/>
      </dsp:nvSpPr>
      <dsp:spPr>
        <a:xfrm rot="10800000">
          <a:off x="5283170" y="1164301"/>
          <a:ext cx="555049" cy="24321"/>
        </a:xfrm>
        <a:custGeom>
          <a:avLst/>
          <a:gdLst/>
          <a:ahLst/>
          <a:cxnLst/>
          <a:rect l="0" t="0" r="0" b="0"/>
          <a:pathLst>
            <a:path>
              <a:moveTo>
                <a:pt x="0" y="12160"/>
              </a:moveTo>
              <a:lnTo>
                <a:pt x="555049" y="12160"/>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5546818" y="1162586"/>
        <a:ext cx="27752" cy="27752"/>
      </dsp:txXfrm>
    </dsp:sp>
    <dsp:sp modelId="{FF6A3D26-694E-4FBE-9331-687AC7B0D427}">
      <dsp:nvSpPr>
        <dsp:cNvPr id="0" name=""/>
        <dsp:cNvSpPr/>
      </dsp:nvSpPr>
      <dsp:spPr>
        <a:xfrm>
          <a:off x="3895545" y="829556"/>
          <a:ext cx="1387624" cy="69381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solidFill>
                <a:schemeClr val="bg1"/>
              </a:solidFill>
              <a:latin typeface="+mn-ea"/>
            </a:rPr>
            <a:t>時間不足</a:t>
          </a:r>
          <a:endParaRPr lang="zh-TW" altLang="en-US" sz="1800" b="1" kern="1200" dirty="0" smtClean="0">
            <a:solidFill>
              <a:schemeClr val="bg1"/>
            </a:solidFill>
          </a:endParaRPr>
        </a:p>
      </dsp:txBody>
      <dsp:txXfrm>
        <a:off x="3915866" y="849877"/>
        <a:ext cx="1346982" cy="653170"/>
      </dsp:txXfrm>
    </dsp:sp>
    <dsp:sp modelId="{56F96367-743E-4A25-96F0-F5CC6CC6073F}">
      <dsp:nvSpPr>
        <dsp:cNvPr id="0" name=""/>
        <dsp:cNvSpPr/>
      </dsp:nvSpPr>
      <dsp:spPr>
        <a:xfrm rot="10800000">
          <a:off x="3340496" y="1164301"/>
          <a:ext cx="555049" cy="24321"/>
        </a:xfrm>
        <a:custGeom>
          <a:avLst/>
          <a:gdLst/>
          <a:ahLst/>
          <a:cxnLst/>
          <a:rect l="0" t="0" r="0" b="0"/>
          <a:pathLst>
            <a:path>
              <a:moveTo>
                <a:pt x="0" y="12160"/>
              </a:moveTo>
              <a:lnTo>
                <a:pt x="555049" y="12160"/>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TW" altLang="en-US" sz="500" kern="1200"/>
        </a:p>
      </dsp:txBody>
      <dsp:txXfrm rot="10800000">
        <a:off x="3604144" y="1162586"/>
        <a:ext cx="27752" cy="27752"/>
      </dsp:txXfrm>
    </dsp:sp>
    <dsp:sp modelId="{BC8B44AD-F328-4E3F-92B8-6687FA5483C1}">
      <dsp:nvSpPr>
        <dsp:cNvPr id="0" name=""/>
        <dsp:cNvSpPr/>
      </dsp:nvSpPr>
      <dsp:spPr>
        <a:xfrm>
          <a:off x="1952871" y="829556"/>
          <a:ext cx="1387624" cy="693812"/>
        </a:xfrm>
        <a:prstGeom prst="roundRect">
          <a:avLst>
            <a:gd name="adj" fmla="val 10000"/>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solidFill>
                <a:schemeClr val="bg1"/>
              </a:solidFill>
            </a:rPr>
            <a:t>時間因素</a:t>
          </a:r>
        </a:p>
      </dsp:txBody>
      <dsp:txXfrm>
        <a:off x="1973192" y="849877"/>
        <a:ext cx="1346982" cy="653170"/>
      </dsp:txXfrm>
    </dsp:sp>
    <dsp:sp modelId="{3704C364-C5AB-41D7-BCBC-2944B3110F5B}">
      <dsp:nvSpPr>
        <dsp:cNvPr id="0" name=""/>
        <dsp:cNvSpPr/>
      </dsp:nvSpPr>
      <dsp:spPr>
        <a:xfrm rot="11956312">
          <a:off x="7209369" y="2059220"/>
          <a:ext cx="587999" cy="24321"/>
        </a:xfrm>
        <a:custGeom>
          <a:avLst/>
          <a:gdLst/>
          <a:ahLst/>
          <a:cxnLst/>
          <a:rect l="0" t="0" r="0" b="0"/>
          <a:pathLst>
            <a:path>
              <a:moveTo>
                <a:pt x="0" y="12160"/>
              </a:moveTo>
              <a:lnTo>
                <a:pt x="587999" y="12160"/>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7488669" y="2056681"/>
        <a:ext cx="29399" cy="29399"/>
      </dsp:txXfrm>
    </dsp:sp>
    <dsp:sp modelId="{92CF4561-24AA-4CDE-BA86-44B7ECA6BF24}">
      <dsp:nvSpPr>
        <dsp:cNvPr id="0" name=""/>
        <dsp:cNvSpPr/>
      </dsp:nvSpPr>
      <dsp:spPr>
        <a:xfrm>
          <a:off x="5838219" y="1627440"/>
          <a:ext cx="1387624" cy="69381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solidFill>
                <a:schemeClr val="bg1"/>
              </a:solidFill>
            </a:rPr>
            <a:t>組員不清楚分工及進度</a:t>
          </a:r>
        </a:p>
      </dsp:txBody>
      <dsp:txXfrm>
        <a:off x="5858540" y="1647761"/>
        <a:ext cx="1346982" cy="653170"/>
      </dsp:txXfrm>
    </dsp:sp>
    <dsp:sp modelId="{9A6B2826-5B65-4D65-AD10-310D725A5269}">
      <dsp:nvSpPr>
        <dsp:cNvPr id="0" name=""/>
        <dsp:cNvSpPr/>
      </dsp:nvSpPr>
      <dsp:spPr>
        <a:xfrm rot="10800000">
          <a:off x="5283170" y="1962185"/>
          <a:ext cx="555049" cy="24321"/>
        </a:xfrm>
        <a:custGeom>
          <a:avLst/>
          <a:gdLst/>
          <a:ahLst/>
          <a:cxnLst/>
          <a:rect l="0" t="0" r="0" b="0"/>
          <a:pathLst>
            <a:path>
              <a:moveTo>
                <a:pt x="0" y="12160"/>
              </a:moveTo>
              <a:lnTo>
                <a:pt x="555049" y="12160"/>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b="1" kern="1200">
            <a:solidFill>
              <a:schemeClr val="bg1"/>
            </a:solidFill>
          </a:endParaRPr>
        </a:p>
      </dsp:txBody>
      <dsp:txXfrm rot="10800000">
        <a:off x="5546818" y="1960470"/>
        <a:ext cx="27752" cy="27752"/>
      </dsp:txXfrm>
    </dsp:sp>
    <dsp:sp modelId="{7C1F40D1-17A1-4D5F-A291-44A50467D9F6}">
      <dsp:nvSpPr>
        <dsp:cNvPr id="0" name=""/>
        <dsp:cNvSpPr/>
      </dsp:nvSpPr>
      <dsp:spPr>
        <a:xfrm>
          <a:off x="3895545" y="1627440"/>
          <a:ext cx="1387624" cy="69381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solidFill>
                <a:schemeClr val="bg1"/>
              </a:solidFill>
            </a:rPr>
            <a:t>組員之間溝通不足</a:t>
          </a:r>
        </a:p>
      </dsp:txBody>
      <dsp:txXfrm>
        <a:off x="3915866" y="1647761"/>
        <a:ext cx="1346982" cy="653170"/>
      </dsp:txXfrm>
    </dsp:sp>
    <dsp:sp modelId="{CAA49682-C91B-4FF3-A0A5-6B5F14DE7130}">
      <dsp:nvSpPr>
        <dsp:cNvPr id="0" name=""/>
        <dsp:cNvSpPr/>
      </dsp:nvSpPr>
      <dsp:spPr>
        <a:xfrm rot="10800000">
          <a:off x="3340496" y="1962185"/>
          <a:ext cx="555049" cy="24321"/>
        </a:xfrm>
        <a:custGeom>
          <a:avLst/>
          <a:gdLst/>
          <a:ahLst/>
          <a:cxnLst/>
          <a:rect l="0" t="0" r="0" b="0"/>
          <a:pathLst>
            <a:path>
              <a:moveTo>
                <a:pt x="0" y="12160"/>
              </a:moveTo>
              <a:lnTo>
                <a:pt x="555049" y="12160"/>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3604144" y="1960470"/>
        <a:ext cx="27752" cy="27752"/>
      </dsp:txXfrm>
    </dsp:sp>
    <dsp:sp modelId="{208BDC6E-7927-4C02-A3E8-6AAE705A40DF}">
      <dsp:nvSpPr>
        <dsp:cNvPr id="0" name=""/>
        <dsp:cNvSpPr/>
      </dsp:nvSpPr>
      <dsp:spPr>
        <a:xfrm>
          <a:off x="1952871" y="1627440"/>
          <a:ext cx="1387624" cy="69381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solidFill>
                <a:schemeClr val="bg1"/>
              </a:solidFill>
            </a:rPr>
            <a:t>組員彼此不熟悉</a:t>
          </a:r>
        </a:p>
      </dsp:txBody>
      <dsp:txXfrm>
        <a:off x="1973192" y="1647761"/>
        <a:ext cx="1346982" cy="653170"/>
      </dsp:txXfrm>
    </dsp:sp>
    <dsp:sp modelId="{D5826237-6484-448A-B31E-F83B287F03E8}">
      <dsp:nvSpPr>
        <dsp:cNvPr id="0" name=""/>
        <dsp:cNvSpPr/>
      </dsp:nvSpPr>
      <dsp:spPr>
        <a:xfrm rot="8473897">
          <a:off x="1319401" y="2185069"/>
          <a:ext cx="711890" cy="24321"/>
        </a:xfrm>
        <a:custGeom>
          <a:avLst/>
          <a:gdLst/>
          <a:ahLst/>
          <a:cxnLst/>
          <a:rect l="0" t="0" r="0" b="0"/>
          <a:pathLst>
            <a:path>
              <a:moveTo>
                <a:pt x="0" y="12160"/>
              </a:moveTo>
              <a:lnTo>
                <a:pt x="711890" y="12160"/>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TW" altLang="en-US" sz="500" kern="1200"/>
        </a:p>
      </dsp:txBody>
      <dsp:txXfrm rot="10800000">
        <a:off x="1657549" y="2179432"/>
        <a:ext cx="35594" cy="35594"/>
      </dsp:txXfrm>
    </dsp:sp>
    <dsp:sp modelId="{EFEA2A84-4A43-4C01-9EAF-FEB5A9F8A49B}">
      <dsp:nvSpPr>
        <dsp:cNvPr id="0" name=""/>
        <dsp:cNvSpPr/>
      </dsp:nvSpPr>
      <dsp:spPr>
        <a:xfrm>
          <a:off x="10197" y="2073207"/>
          <a:ext cx="1387624" cy="69381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endParaRPr lang="zh-TW" altLang="en-US" sz="1800" b="1" kern="1200" dirty="0" smtClean="0">
            <a:solidFill>
              <a:schemeClr val="bg1"/>
            </a:solidFill>
          </a:endParaRPr>
        </a:p>
      </dsp:txBody>
      <dsp:txXfrm>
        <a:off x="30518" y="2093528"/>
        <a:ext cx="1346982" cy="653170"/>
      </dsp:txXfrm>
    </dsp:sp>
    <dsp:sp modelId="{18948260-0963-4C6E-8BC7-D355B2551605}">
      <dsp:nvSpPr>
        <dsp:cNvPr id="0" name=""/>
        <dsp:cNvSpPr/>
      </dsp:nvSpPr>
      <dsp:spPr>
        <a:xfrm rot="7489469">
          <a:off x="7017390" y="2555197"/>
          <a:ext cx="971956" cy="24321"/>
        </a:xfrm>
        <a:custGeom>
          <a:avLst/>
          <a:gdLst/>
          <a:ahLst/>
          <a:cxnLst/>
          <a:rect l="0" t="0" r="0" b="0"/>
          <a:pathLst>
            <a:path>
              <a:moveTo>
                <a:pt x="0" y="12160"/>
              </a:moveTo>
              <a:lnTo>
                <a:pt x="971956" y="12160"/>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7479070" y="2543059"/>
        <a:ext cx="48597" cy="48597"/>
      </dsp:txXfrm>
    </dsp:sp>
    <dsp:sp modelId="{41B18780-0C08-430C-B728-E7A73EAF1626}">
      <dsp:nvSpPr>
        <dsp:cNvPr id="0" name=""/>
        <dsp:cNvSpPr/>
      </dsp:nvSpPr>
      <dsp:spPr>
        <a:xfrm>
          <a:off x="5838219" y="2425324"/>
          <a:ext cx="1387624" cy="108195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solidFill>
                <a:schemeClr val="bg1"/>
              </a:solidFill>
            </a:rPr>
            <a:t>分配較少</a:t>
          </a:r>
          <a:r>
            <a:rPr lang="en-US" altLang="zh-TW" sz="1800" b="1" kern="1200" dirty="0" smtClean="0">
              <a:solidFill>
                <a:schemeClr val="bg1"/>
              </a:solidFill>
            </a:rPr>
            <a:t/>
          </a:r>
          <a:br>
            <a:rPr lang="en-US" altLang="zh-TW" sz="1800" b="1" kern="1200" dirty="0" smtClean="0">
              <a:solidFill>
                <a:schemeClr val="bg1"/>
              </a:solidFill>
            </a:rPr>
          </a:br>
          <a:r>
            <a:rPr lang="zh-TW" altLang="en-US" sz="1800" b="1" kern="1200" dirty="0" smtClean="0">
              <a:solidFill>
                <a:schemeClr val="bg1"/>
              </a:solidFill>
            </a:rPr>
            <a:t>時間於完成報告</a:t>
          </a:r>
        </a:p>
      </dsp:txBody>
      <dsp:txXfrm>
        <a:off x="5869908" y="2457013"/>
        <a:ext cx="1324246" cy="1018573"/>
      </dsp:txXfrm>
    </dsp:sp>
    <dsp:sp modelId="{5B53035F-E92D-411E-A2A1-80E3B62B2C5D}">
      <dsp:nvSpPr>
        <dsp:cNvPr id="0" name=""/>
        <dsp:cNvSpPr/>
      </dsp:nvSpPr>
      <dsp:spPr>
        <a:xfrm rot="10800000">
          <a:off x="5283170" y="2954139"/>
          <a:ext cx="555049" cy="24321"/>
        </a:xfrm>
        <a:custGeom>
          <a:avLst/>
          <a:gdLst/>
          <a:ahLst/>
          <a:cxnLst/>
          <a:rect l="0" t="0" r="0" b="0"/>
          <a:pathLst>
            <a:path>
              <a:moveTo>
                <a:pt x="0" y="12160"/>
              </a:moveTo>
              <a:lnTo>
                <a:pt x="555049" y="12160"/>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5546818" y="2952423"/>
        <a:ext cx="27752" cy="27752"/>
      </dsp:txXfrm>
    </dsp:sp>
    <dsp:sp modelId="{1E0D264A-C9F2-47CF-A11E-E87694CC7ED2}">
      <dsp:nvSpPr>
        <dsp:cNvPr id="0" name=""/>
        <dsp:cNvSpPr/>
      </dsp:nvSpPr>
      <dsp:spPr>
        <a:xfrm>
          <a:off x="3895545" y="2619393"/>
          <a:ext cx="1387624" cy="69381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solidFill>
                <a:schemeClr val="bg1"/>
              </a:solidFill>
            </a:rPr>
            <a:t>組員太繁忙</a:t>
          </a:r>
        </a:p>
      </dsp:txBody>
      <dsp:txXfrm>
        <a:off x="3915866" y="2639714"/>
        <a:ext cx="1346982" cy="653170"/>
      </dsp:txXfrm>
    </dsp:sp>
    <dsp:sp modelId="{6885373A-445D-436E-8708-F8F9C1403E9C}">
      <dsp:nvSpPr>
        <dsp:cNvPr id="0" name=""/>
        <dsp:cNvSpPr/>
      </dsp:nvSpPr>
      <dsp:spPr>
        <a:xfrm rot="11528176">
          <a:off x="1368837" y="2685533"/>
          <a:ext cx="2555263" cy="24321"/>
        </a:xfrm>
        <a:custGeom>
          <a:avLst/>
          <a:gdLst/>
          <a:ahLst/>
          <a:cxnLst/>
          <a:rect l="0" t="0" r="0" b="0"/>
          <a:pathLst>
            <a:path>
              <a:moveTo>
                <a:pt x="0" y="12160"/>
              </a:moveTo>
              <a:lnTo>
                <a:pt x="2555263" y="12160"/>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zh-TW" altLang="en-US" sz="600" kern="1200"/>
        </a:p>
      </dsp:txBody>
      <dsp:txXfrm rot="10800000">
        <a:off x="2582587" y="2633812"/>
        <a:ext cx="127763" cy="127763"/>
      </dsp:txXfrm>
    </dsp:sp>
    <dsp:sp modelId="{D161F8B2-1554-4818-BEB9-9B2D2776B5D8}">
      <dsp:nvSpPr>
        <dsp:cNvPr id="0" name=""/>
        <dsp:cNvSpPr/>
      </dsp:nvSpPr>
      <dsp:spPr>
        <a:xfrm>
          <a:off x="9767" y="2082182"/>
          <a:ext cx="1387624" cy="693812"/>
        </a:xfrm>
        <a:prstGeom prst="roundRect">
          <a:avLst>
            <a:gd name="adj" fmla="val 10000"/>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solidFill>
                <a:schemeClr val="bg1"/>
              </a:solidFill>
            </a:rPr>
            <a:t>組員因素</a:t>
          </a:r>
        </a:p>
      </dsp:txBody>
      <dsp:txXfrm>
        <a:off x="30088" y="2102503"/>
        <a:ext cx="1346982" cy="653170"/>
      </dsp:txXfrm>
    </dsp:sp>
    <dsp:sp modelId="{B6FC115A-5B5C-41E6-90EF-E56283E5573F}">
      <dsp:nvSpPr>
        <dsp:cNvPr id="0" name=""/>
        <dsp:cNvSpPr/>
      </dsp:nvSpPr>
      <dsp:spPr>
        <a:xfrm rot="7308490">
          <a:off x="8919507" y="3498633"/>
          <a:ext cx="1053071" cy="24321"/>
        </a:xfrm>
        <a:custGeom>
          <a:avLst/>
          <a:gdLst/>
          <a:ahLst/>
          <a:cxnLst/>
          <a:rect l="0" t="0" r="0" b="0"/>
          <a:pathLst>
            <a:path>
              <a:moveTo>
                <a:pt x="0" y="12160"/>
              </a:moveTo>
              <a:lnTo>
                <a:pt x="1053071" y="12160"/>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9419716" y="3484467"/>
        <a:ext cx="52653" cy="52653"/>
      </dsp:txXfrm>
    </dsp:sp>
    <dsp:sp modelId="{2E94AC18-9152-46E6-A23D-07B5358324FD}">
      <dsp:nvSpPr>
        <dsp:cNvPr id="0" name=""/>
        <dsp:cNvSpPr/>
      </dsp:nvSpPr>
      <dsp:spPr>
        <a:xfrm>
          <a:off x="7780893" y="3611347"/>
          <a:ext cx="1387624" cy="69381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solidFill>
                <a:schemeClr val="bg1"/>
              </a:solidFill>
            </a:rPr>
            <a:t>報告內容欠準確</a:t>
          </a:r>
        </a:p>
      </dsp:txBody>
      <dsp:txXfrm>
        <a:off x="7801214" y="3631668"/>
        <a:ext cx="1346982" cy="653170"/>
      </dsp:txXfrm>
    </dsp:sp>
    <dsp:sp modelId="{D7AFE679-92A2-4BED-B8DD-E7DF4020E55E}">
      <dsp:nvSpPr>
        <dsp:cNvPr id="0" name=""/>
        <dsp:cNvSpPr/>
      </dsp:nvSpPr>
      <dsp:spPr>
        <a:xfrm rot="10800000">
          <a:off x="7225844" y="3946092"/>
          <a:ext cx="555049" cy="24321"/>
        </a:xfrm>
        <a:custGeom>
          <a:avLst/>
          <a:gdLst/>
          <a:ahLst/>
          <a:cxnLst/>
          <a:rect l="0" t="0" r="0" b="0"/>
          <a:pathLst>
            <a:path>
              <a:moveTo>
                <a:pt x="0" y="12160"/>
              </a:moveTo>
              <a:lnTo>
                <a:pt x="555049" y="12160"/>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7489492" y="3944377"/>
        <a:ext cx="27752" cy="27752"/>
      </dsp:txXfrm>
    </dsp:sp>
    <dsp:sp modelId="{587AFB76-1A25-47BF-932A-F41F8657EF24}">
      <dsp:nvSpPr>
        <dsp:cNvPr id="0" name=""/>
        <dsp:cNvSpPr/>
      </dsp:nvSpPr>
      <dsp:spPr>
        <a:xfrm>
          <a:off x="5838219" y="3611347"/>
          <a:ext cx="1387624" cy="69381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solidFill>
                <a:schemeClr val="bg1"/>
              </a:solidFill>
            </a:rPr>
            <a:t>不懂得如何完成報告</a:t>
          </a:r>
        </a:p>
      </dsp:txBody>
      <dsp:txXfrm>
        <a:off x="5858540" y="3631668"/>
        <a:ext cx="1346982" cy="653170"/>
      </dsp:txXfrm>
    </dsp:sp>
    <dsp:sp modelId="{751F0C37-C6EF-49C6-B652-0607D9445201}">
      <dsp:nvSpPr>
        <dsp:cNvPr id="0" name=""/>
        <dsp:cNvSpPr/>
      </dsp:nvSpPr>
      <dsp:spPr>
        <a:xfrm rot="10800000">
          <a:off x="5283170" y="3946092"/>
          <a:ext cx="555049" cy="24321"/>
        </a:xfrm>
        <a:custGeom>
          <a:avLst/>
          <a:gdLst/>
          <a:ahLst/>
          <a:cxnLst/>
          <a:rect l="0" t="0" r="0" b="0"/>
          <a:pathLst>
            <a:path>
              <a:moveTo>
                <a:pt x="0" y="12160"/>
              </a:moveTo>
              <a:lnTo>
                <a:pt x="555049" y="12160"/>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5546818" y="3944377"/>
        <a:ext cx="27752" cy="27752"/>
      </dsp:txXfrm>
    </dsp:sp>
    <dsp:sp modelId="{B1A30A34-528A-49A9-AFD5-B8E79C096C83}">
      <dsp:nvSpPr>
        <dsp:cNvPr id="0" name=""/>
        <dsp:cNvSpPr/>
      </dsp:nvSpPr>
      <dsp:spPr>
        <a:xfrm>
          <a:off x="3895545" y="3611347"/>
          <a:ext cx="1387624" cy="69381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solidFill>
                <a:schemeClr val="bg1"/>
              </a:solidFill>
              <a:latin typeface="+mn-ea"/>
            </a:rPr>
            <a:t>題目太難</a:t>
          </a:r>
          <a:endParaRPr lang="zh-TW" altLang="en-US" sz="1800" b="1" kern="1200" dirty="0" smtClean="0">
            <a:solidFill>
              <a:schemeClr val="bg1"/>
            </a:solidFill>
          </a:endParaRPr>
        </a:p>
      </dsp:txBody>
      <dsp:txXfrm>
        <a:off x="3915866" y="3631668"/>
        <a:ext cx="1346982" cy="653170"/>
      </dsp:txXfrm>
    </dsp:sp>
    <dsp:sp modelId="{48167A4C-493E-4294-95BE-EBE2F5B749DC}">
      <dsp:nvSpPr>
        <dsp:cNvPr id="0" name=""/>
        <dsp:cNvSpPr/>
      </dsp:nvSpPr>
      <dsp:spPr>
        <a:xfrm rot="10800000">
          <a:off x="3340496" y="3946092"/>
          <a:ext cx="555049" cy="24321"/>
        </a:xfrm>
        <a:custGeom>
          <a:avLst/>
          <a:gdLst/>
          <a:ahLst/>
          <a:cxnLst/>
          <a:rect l="0" t="0" r="0" b="0"/>
          <a:pathLst>
            <a:path>
              <a:moveTo>
                <a:pt x="0" y="12160"/>
              </a:moveTo>
              <a:lnTo>
                <a:pt x="555049" y="12160"/>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TW" altLang="en-US" sz="500" kern="1200"/>
        </a:p>
      </dsp:txBody>
      <dsp:txXfrm rot="10800000">
        <a:off x="3604144" y="3944377"/>
        <a:ext cx="27752" cy="27752"/>
      </dsp:txXfrm>
    </dsp:sp>
    <dsp:sp modelId="{BC5ADB29-B5B9-450F-867E-BCCE56E7C056}">
      <dsp:nvSpPr>
        <dsp:cNvPr id="0" name=""/>
        <dsp:cNvSpPr/>
      </dsp:nvSpPr>
      <dsp:spPr>
        <a:xfrm>
          <a:off x="1952871" y="3611347"/>
          <a:ext cx="1387624" cy="693812"/>
        </a:xfrm>
        <a:prstGeom prst="roundRect">
          <a:avLst>
            <a:gd name="adj" fmla="val 10000"/>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solidFill>
                <a:schemeClr val="bg1"/>
              </a:solidFill>
            </a:rPr>
            <a:t>題目因素</a:t>
          </a:r>
        </a:p>
      </dsp:txBody>
      <dsp:txXfrm>
        <a:off x="1973192" y="3631668"/>
        <a:ext cx="1346982" cy="65317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3C1407-9772-4D8F-A577-E10E128A310A}">
      <dsp:nvSpPr>
        <dsp:cNvPr id="0" name=""/>
        <dsp:cNvSpPr/>
      </dsp:nvSpPr>
      <dsp:spPr>
        <a:xfrm>
          <a:off x="9763829" y="2776633"/>
          <a:ext cx="1350053" cy="675026"/>
        </a:xfrm>
        <a:prstGeom prst="roundRect">
          <a:avLst>
            <a:gd name="adj" fmla="val 10000"/>
          </a:avLst>
        </a:prstGeom>
        <a:solidFill>
          <a:schemeClr val="accent1">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i="1" kern="1200" dirty="0" smtClean="0">
              <a:solidFill>
                <a:schemeClr val="bg1"/>
              </a:solidFill>
              <a:latin typeface="+mn-ea"/>
            </a:rPr>
            <a:t>小組專題研習的表現差</a:t>
          </a:r>
          <a:endParaRPr lang="zh-TW" altLang="en-US" sz="1800" b="1" kern="1200" dirty="0">
            <a:solidFill>
              <a:schemeClr val="bg1"/>
            </a:solidFill>
          </a:endParaRPr>
        </a:p>
      </dsp:txBody>
      <dsp:txXfrm>
        <a:off x="9783600" y="2796404"/>
        <a:ext cx="1310511" cy="635484"/>
      </dsp:txXfrm>
    </dsp:sp>
    <dsp:sp modelId="{BBD4B4EE-DB57-412E-9198-4FA9D2D28EC9}">
      <dsp:nvSpPr>
        <dsp:cNvPr id="0" name=""/>
        <dsp:cNvSpPr/>
      </dsp:nvSpPr>
      <dsp:spPr>
        <a:xfrm rot="14399340">
          <a:off x="8953977" y="2634850"/>
          <a:ext cx="1079683" cy="23663"/>
        </a:xfrm>
        <a:custGeom>
          <a:avLst/>
          <a:gdLst/>
          <a:ahLst/>
          <a:cxnLst/>
          <a:rect l="0" t="0" r="0" b="0"/>
          <a:pathLst>
            <a:path>
              <a:moveTo>
                <a:pt x="0" y="11831"/>
              </a:moveTo>
              <a:lnTo>
                <a:pt x="1079683" y="11831"/>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9466826" y="2619690"/>
        <a:ext cx="53984" cy="53984"/>
      </dsp:txXfrm>
    </dsp:sp>
    <dsp:sp modelId="{61B93DA3-A31E-4F6F-BCA5-3F5EC7CA5BF5}">
      <dsp:nvSpPr>
        <dsp:cNvPr id="0" name=""/>
        <dsp:cNvSpPr/>
      </dsp:nvSpPr>
      <dsp:spPr>
        <a:xfrm>
          <a:off x="7873754" y="1841704"/>
          <a:ext cx="1350053" cy="67502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solidFill>
                <a:schemeClr val="bg1"/>
              </a:solidFill>
            </a:rPr>
            <a:t>報告內容欠完整</a:t>
          </a:r>
        </a:p>
      </dsp:txBody>
      <dsp:txXfrm>
        <a:off x="7893525" y="1861475"/>
        <a:ext cx="1310511" cy="635484"/>
      </dsp:txXfrm>
    </dsp:sp>
    <dsp:sp modelId="{9C1A9F0F-37E2-4169-9BD2-522D62E46BD0}">
      <dsp:nvSpPr>
        <dsp:cNvPr id="0" name=""/>
        <dsp:cNvSpPr/>
      </dsp:nvSpPr>
      <dsp:spPr>
        <a:xfrm rot="14623160">
          <a:off x="6993920" y="1620596"/>
          <a:ext cx="1219646" cy="23663"/>
        </a:xfrm>
        <a:custGeom>
          <a:avLst/>
          <a:gdLst/>
          <a:ahLst/>
          <a:cxnLst/>
          <a:rect l="0" t="0" r="0" b="0"/>
          <a:pathLst>
            <a:path>
              <a:moveTo>
                <a:pt x="0" y="11831"/>
              </a:moveTo>
              <a:lnTo>
                <a:pt x="1219646" y="11831"/>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7573253" y="1601937"/>
        <a:ext cx="60982" cy="60982"/>
      </dsp:txXfrm>
    </dsp:sp>
    <dsp:sp modelId="{5482919A-2302-4A9A-BF45-377117E5DE05}">
      <dsp:nvSpPr>
        <dsp:cNvPr id="0" name=""/>
        <dsp:cNvSpPr/>
      </dsp:nvSpPr>
      <dsp:spPr>
        <a:xfrm>
          <a:off x="5983680" y="748125"/>
          <a:ext cx="1350053" cy="67502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solidFill>
                <a:schemeClr val="bg1"/>
              </a:solidFill>
            </a:rPr>
            <a:t>未能及時完成報告</a:t>
          </a:r>
        </a:p>
      </dsp:txBody>
      <dsp:txXfrm>
        <a:off x="6003451" y="767896"/>
        <a:ext cx="1310511" cy="635484"/>
      </dsp:txXfrm>
    </dsp:sp>
    <dsp:sp modelId="{92A2D843-1FFA-4801-AF66-FD619516414F}">
      <dsp:nvSpPr>
        <dsp:cNvPr id="0" name=""/>
        <dsp:cNvSpPr/>
      </dsp:nvSpPr>
      <dsp:spPr>
        <a:xfrm rot="10800000">
          <a:off x="5443658" y="1073807"/>
          <a:ext cx="540021" cy="23663"/>
        </a:xfrm>
        <a:custGeom>
          <a:avLst/>
          <a:gdLst/>
          <a:ahLst/>
          <a:cxnLst/>
          <a:rect l="0" t="0" r="0" b="0"/>
          <a:pathLst>
            <a:path>
              <a:moveTo>
                <a:pt x="0" y="11831"/>
              </a:moveTo>
              <a:lnTo>
                <a:pt x="540021" y="11831"/>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5700169" y="1072138"/>
        <a:ext cx="27001" cy="27001"/>
      </dsp:txXfrm>
    </dsp:sp>
    <dsp:sp modelId="{FF6A3D26-694E-4FBE-9331-687AC7B0D427}">
      <dsp:nvSpPr>
        <dsp:cNvPr id="0" name=""/>
        <dsp:cNvSpPr/>
      </dsp:nvSpPr>
      <dsp:spPr>
        <a:xfrm>
          <a:off x="4093605" y="748125"/>
          <a:ext cx="1350053" cy="67502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solidFill>
                <a:schemeClr val="bg1"/>
              </a:solidFill>
              <a:latin typeface="+mn-ea"/>
            </a:rPr>
            <a:t>時間不足</a:t>
          </a:r>
          <a:endParaRPr lang="zh-TW" altLang="en-US" sz="1800" b="1" kern="1200" dirty="0" smtClean="0">
            <a:solidFill>
              <a:schemeClr val="bg1"/>
            </a:solidFill>
          </a:endParaRPr>
        </a:p>
      </dsp:txBody>
      <dsp:txXfrm>
        <a:off x="4113376" y="767896"/>
        <a:ext cx="1310511" cy="635484"/>
      </dsp:txXfrm>
    </dsp:sp>
    <dsp:sp modelId="{56F96367-743E-4A25-96F0-F5CC6CC6073F}">
      <dsp:nvSpPr>
        <dsp:cNvPr id="0" name=""/>
        <dsp:cNvSpPr/>
      </dsp:nvSpPr>
      <dsp:spPr>
        <a:xfrm rot="10800000">
          <a:off x="3553584" y="1073807"/>
          <a:ext cx="540021" cy="23663"/>
        </a:xfrm>
        <a:custGeom>
          <a:avLst/>
          <a:gdLst/>
          <a:ahLst/>
          <a:cxnLst/>
          <a:rect l="0" t="0" r="0" b="0"/>
          <a:pathLst>
            <a:path>
              <a:moveTo>
                <a:pt x="0" y="11831"/>
              </a:moveTo>
              <a:lnTo>
                <a:pt x="540021" y="11831"/>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TW" altLang="en-US" sz="500" kern="1200"/>
        </a:p>
      </dsp:txBody>
      <dsp:txXfrm rot="10800000">
        <a:off x="3810094" y="1072138"/>
        <a:ext cx="27001" cy="27001"/>
      </dsp:txXfrm>
    </dsp:sp>
    <dsp:sp modelId="{BC8B44AD-F328-4E3F-92B8-6687FA5483C1}">
      <dsp:nvSpPr>
        <dsp:cNvPr id="0" name=""/>
        <dsp:cNvSpPr/>
      </dsp:nvSpPr>
      <dsp:spPr>
        <a:xfrm>
          <a:off x="2203530" y="748125"/>
          <a:ext cx="1350053" cy="675026"/>
        </a:xfrm>
        <a:prstGeom prst="roundRect">
          <a:avLst>
            <a:gd name="adj" fmla="val 10000"/>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solidFill>
                <a:schemeClr val="bg1"/>
              </a:solidFill>
            </a:rPr>
            <a:t>時間因素</a:t>
          </a:r>
        </a:p>
      </dsp:txBody>
      <dsp:txXfrm>
        <a:off x="2223301" y="767896"/>
        <a:ext cx="1310511" cy="635484"/>
      </dsp:txXfrm>
    </dsp:sp>
    <dsp:sp modelId="{3704C364-C5AB-41D7-BCBC-2944B3110F5B}">
      <dsp:nvSpPr>
        <dsp:cNvPr id="0" name=""/>
        <dsp:cNvSpPr/>
      </dsp:nvSpPr>
      <dsp:spPr>
        <a:xfrm rot="11394981">
          <a:off x="7329638" y="2120182"/>
          <a:ext cx="548211" cy="23663"/>
        </a:xfrm>
        <a:custGeom>
          <a:avLst/>
          <a:gdLst/>
          <a:ahLst/>
          <a:cxnLst/>
          <a:rect l="0" t="0" r="0" b="0"/>
          <a:pathLst>
            <a:path>
              <a:moveTo>
                <a:pt x="0" y="11831"/>
              </a:moveTo>
              <a:lnTo>
                <a:pt x="548211" y="11831"/>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7590038" y="2118308"/>
        <a:ext cx="27410" cy="27410"/>
      </dsp:txXfrm>
    </dsp:sp>
    <dsp:sp modelId="{92CF4561-24AA-4CDE-BA86-44B7ECA6BF24}">
      <dsp:nvSpPr>
        <dsp:cNvPr id="0" name=""/>
        <dsp:cNvSpPr/>
      </dsp:nvSpPr>
      <dsp:spPr>
        <a:xfrm>
          <a:off x="5983680" y="1747296"/>
          <a:ext cx="1350053" cy="67502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solidFill>
                <a:schemeClr val="bg1"/>
              </a:solidFill>
            </a:rPr>
            <a:t>組員不清楚分工及進度</a:t>
          </a:r>
        </a:p>
      </dsp:txBody>
      <dsp:txXfrm>
        <a:off x="6003451" y="1767067"/>
        <a:ext cx="1310511" cy="635484"/>
      </dsp:txXfrm>
    </dsp:sp>
    <dsp:sp modelId="{9A6B2826-5B65-4D65-AD10-310D725A5269}">
      <dsp:nvSpPr>
        <dsp:cNvPr id="0" name=""/>
        <dsp:cNvSpPr/>
      </dsp:nvSpPr>
      <dsp:spPr>
        <a:xfrm rot="10800000">
          <a:off x="5443658" y="2072978"/>
          <a:ext cx="540021" cy="23663"/>
        </a:xfrm>
        <a:custGeom>
          <a:avLst/>
          <a:gdLst/>
          <a:ahLst/>
          <a:cxnLst/>
          <a:rect l="0" t="0" r="0" b="0"/>
          <a:pathLst>
            <a:path>
              <a:moveTo>
                <a:pt x="0" y="11831"/>
              </a:moveTo>
              <a:lnTo>
                <a:pt x="540021" y="11831"/>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b="1" kern="1200">
            <a:solidFill>
              <a:schemeClr val="bg1"/>
            </a:solidFill>
          </a:endParaRPr>
        </a:p>
      </dsp:txBody>
      <dsp:txXfrm rot="10800000">
        <a:off x="5700169" y="2071309"/>
        <a:ext cx="27001" cy="27001"/>
      </dsp:txXfrm>
    </dsp:sp>
    <dsp:sp modelId="{7C1F40D1-17A1-4D5F-A291-44A50467D9F6}">
      <dsp:nvSpPr>
        <dsp:cNvPr id="0" name=""/>
        <dsp:cNvSpPr/>
      </dsp:nvSpPr>
      <dsp:spPr>
        <a:xfrm>
          <a:off x="4093605" y="1747296"/>
          <a:ext cx="1350053" cy="67502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solidFill>
                <a:schemeClr val="bg1"/>
              </a:solidFill>
            </a:rPr>
            <a:t>組員之間溝通不足</a:t>
          </a:r>
        </a:p>
      </dsp:txBody>
      <dsp:txXfrm>
        <a:off x="4113376" y="1767067"/>
        <a:ext cx="1310511" cy="635484"/>
      </dsp:txXfrm>
    </dsp:sp>
    <dsp:sp modelId="{CAA49682-C91B-4FF3-A0A5-6B5F14DE7130}">
      <dsp:nvSpPr>
        <dsp:cNvPr id="0" name=""/>
        <dsp:cNvSpPr/>
      </dsp:nvSpPr>
      <dsp:spPr>
        <a:xfrm rot="10722327">
          <a:off x="3587824" y="2078692"/>
          <a:ext cx="505845" cy="23663"/>
        </a:xfrm>
        <a:custGeom>
          <a:avLst/>
          <a:gdLst/>
          <a:ahLst/>
          <a:cxnLst/>
          <a:rect l="0" t="0" r="0" b="0"/>
          <a:pathLst>
            <a:path>
              <a:moveTo>
                <a:pt x="0" y="11831"/>
              </a:moveTo>
              <a:lnTo>
                <a:pt x="505845" y="11831"/>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3828101" y="2077878"/>
        <a:ext cx="25292" cy="25292"/>
      </dsp:txXfrm>
    </dsp:sp>
    <dsp:sp modelId="{208BDC6E-7927-4C02-A3E8-6AAE705A40DF}">
      <dsp:nvSpPr>
        <dsp:cNvPr id="0" name=""/>
        <dsp:cNvSpPr/>
      </dsp:nvSpPr>
      <dsp:spPr>
        <a:xfrm>
          <a:off x="1931886" y="1535834"/>
          <a:ext cx="1656002" cy="112080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endParaRPr lang="zh-TW" altLang="en-US" sz="1800" b="1" kern="1200" dirty="0" smtClean="0">
            <a:solidFill>
              <a:schemeClr val="bg1"/>
            </a:solidFill>
          </a:endParaRPr>
        </a:p>
      </dsp:txBody>
      <dsp:txXfrm>
        <a:off x="1964713" y="1568661"/>
        <a:ext cx="1590348" cy="1055153"/>
      </dsp:txXfrm>
    </dsp:sp>
    <dsp:sp modelId="{D5826237-6484-448A-B31E-F83B287F03E8}">
      <dsp:nvSpPr>
        <dsp:cNvPr id="0" name=""/>
        <dsp:cNvSpPr/>
      </dsp:nvSpPr>
      <dsp:spPr>
        <a:xfrm rot="8620503">
          <a:off x="1288296" y="2295541"/>
          <a:ext cx="712854" cy="23663"/>
        </a:xfrm>
        <a:custGeom>
          <a:avLst/>
          <a:gdLst/>
          <a:ahLst/>
          <a:cxnLst/>
          <a:rect l="0" t="0" r="0" b="0"/>
          <a:pathLst>
            <a:path>
              <a:moveTo>
                <a:pt x="0" y="11831"/>
              </a:moveTo>
              <a:lnTo>
                <a:pt x="712854" y="11831"/>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TW" altLang="en-US" sz="500" kern="1200"/>
        </a:p>
      </dsp:txBody>
      <dsp:txXfrm rot="10800000">
        <a:off x="1626902" y="2289551"/>
        <a:ext cx="35642" cy="35642"/>
      </dsp:txXfrm>
    </dsp:sp>
    <dsp:sp modelId="{EFEA2A84-4A43-4C01-9EAF-FEB5A9F8A49B}">
      <dsp:nvSpPr>
        <dsp:cNvPr id="0" name=""/>
        <dsp:cNvSpPr/>
      </dsp:nvSpPr>
      <dsp:spPr>
        <a:xfrm>
          <a:off x="7507" y="2180994"/>
          <a:ext cx="1350053" cy="67502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endParaRPr lang="zh-TW" altLang="en-US" sz="1800" b="1" kern="1200" dirty="0" smtClean="0">
            <a:solidFill>
              <a:schemeClr val="bg1"/>
            </a:solidFill>
          </a:endParaRPr>
        </a:p>
      </dsp:txBody>
      <dsp:txXfrm>
        <a:off x="27278" y="2200765"/>
        <a:ext cx="1310511" cy="635484"/>
      </dsp:txXfrm>
    </dsp:sp>
    <dsp:sp modelId="{18948260-0963-4C6E-8BC7-D355B2551605}">
      <dsp:nvSpPr>
        <dsp:cNvPr id="0" name=""/>
        <dsp:cNvSpPr/>
      </dsp:nvSpPr>
      <dsp:spPr>
        <a:xfrm rot="7249889">
          <a:off x="7076909" y="2619767"/>
          <a:ext cx="1053669" cy="23663"/>
        </a:xfrm>
        <a:custGeom>
          <a:avLst/>
          <a:gdLst/>
          <a:ahLst/>
          <a:cxnLst/>
          <a:rect l="0" t="0" r="0" b="0"/>
          <a:pathLst>
            <a:path>
              <a:moveTo>
                <a:pt x="0" y="11831"/>
              </a:moveTo>
              <a:lnTo>
                <a:pt x="1053669" y="11831"/>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7577402" y="2605257"/>
        <a:ext cx="52683" cy="52683"/>
      </dsp:txXfrm>
    </dsp:sp>
    <dsp:sp modelId="{41B18780-0C08-430C-B728-E7A73EAF1626}">
      <dsp:nvSpPr>
        <dsp:cNvPr id="0" name=""/>
        <dsp:cNvSpPr/>
      </dsp:nvSpPr>
      <dsp:spPr>
        <a:xfrm>
          <a:off x="5983680" y="2557652"/>
          <a:ext cx="1350053" cy="105265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solidFill>
                <a:schemeClr val="bg1"/>
              </a:solidFill>
            </a:rPr>
            <a:t>分配較少</a:t>
          </a:r>
          <a:r>
            <a:rPr lang="en-US" altLang="zh-TW" sz="1800" b="1" kern="1200" dirty="0" smtClean="0">
              <a:solidFill>
                <a:schemeClr val="bg1"/>
              </a:solidFill>
            </a:rPr>
            <a:t/>
          </a:r>
          <a:br>
            <a:rPr lang="en-US" altLang="zh-TW" sz="1800" b="1" kern="1200" dirty="0" smtClean="0">
              <a:solidFill>
                <a:schemeClr val="bg1"/>
              </a:solidFill>
            </a:rPr>
          </a:br>
          <a:r>
            <a:rPr lang="zh-TW" altLang="en-US" sz="1800" b="1" kern="1200" dirty="0" smtClean="0">
              <a:solidFill>
                <a:schemeClr val="bg1"/>
              </a:solidFill>
            </a:rPr>
            <a:t>時間於完成報告</a:t>
          </a:r>
        </a:p>
      </dsp:txBody>
      <dsp:txXfrm>
        <a:off x="6014511" y="2588483"/>
        <a:ext cx="1288391" cy="990994"/>
      </dsp:txXfrm>
    </dsp:sp>
    <dsp:sp modelId="{5B53035F-E92D-411E-A2A1-80E3B62B2C5D}">
      <dsp:nvSpPr>
        <dsp:cNvPr id="0" name=""/>
        <dsp:cNvSpPr/>
      </dsp:nvSpPr>
      <dsp:spPr>
        <a:xfrm rot="10800000">
          <a:off x="5443658" y="3072149"/>
          <a:ext cx="540021" cy="23663"/>
        </a:xfrm>
        <a:custGeom>
          <a:avLst/>
          <a:gdLst/>
          <a:ahLst/>
          <a:cxnLst/>
          <a:rect l="0" t="0" r="0" b="0"/>
          <a:pathLst>
            <a:path>
              <a:moveTo>
                <a:pt x="0" y="11831"/>
              </a:moveTo>
              <a:lnTo>
                <a:pt x="540021" y="11831"/>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5700169" y="3070480"/>
        <a:ext cx="27001" cy="27001"/>
      </dsp:txXfrm>
    </dsp:sp>
    <dsp:sp modelId="{1E0D264A-C9F2-47CF-A11E-E87694CC7ED2}">
      <dsp:nvSpPr>
        <dsp:cNvPr id="0" name=""/>
        <dsp:cNvSpPr/>
      </dsp:nvSpPr>
      <dsp:spPr>
        <a:xfrm>
          <a:off x="3781176" y="2576135"/>
          <a:ext cx="1662482" cy="101569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endParaRPr lang="zh-TW" altLang="en-US" sz="1800" b="1" kern="1200" dirty="0" smtClean="0">
            <a:solidFill>
              <a:schemeClr val="bg1"/>
            </a:solidFill>
          </a:endParaRPr>
        </a:p>
      </dsp:txBody>
      <dsp:txXfrm>
        <a:off x="3810925" y="2605884"/>
        <a:ext cx="1602984" cy="956194"/>
      </dsp:txXfrm>
    </dsp:sp>
    <dsp:sp modelId="{6885373A-445D-436E-8708-F8F9C1403E9C}">
      <dsp:nvSpPr>
        <dsp:cNvPr id="0" name=""/>
        <dsp:cNvSpPr/>
      </dsp:nvSpPr>
      <dsp:spPr>
        <a:xfrm rot="11593140">
          <a:off x="1328559" y="2787959"/>
          <a:ext cx="2485546" cy="23663"/>
        </a:xfrm>
        <a:custGeom>
          <a:avLst/>
          <a:gdLst/>
          <a:ahLst/>
          <a:cxnLst/>
          <a:rect l="0" t="0" r="0" b="0"/>
          <a:pathLst>
            <a:path>
              <a:moveTo>
                <a:pt x="0" y="11831"/>
              </a:moveTo>
              <a:lnTo>
                <a:pt x="2485546" y="11831"/>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zh-TW" altLang="en-US" sz="600" kern="1200"/>
        </a:p>
      </dsp:txBody>
      <dsp:txXfrm rot="10800000">
        <a:off x="2509194" y="2737652"/>
        <a:ext cx="124277" cy="124277"/>
      </dsp:txXfrm>
    </dsp:sp>
    <dsp:sp modelId="{D161F8B2-1554-4818-BEB9-9B2D2776B5D8}">
      <dsp:nvSpPr>
        <dsp:cNvPr id="0" name=""/>
        <dsp:cNvSpPr/>
      </dsp:nvSpPr>
      <dsp:spPr>
        <a:xfrm>
          <a:off x="11435" y="2178088"/>
          <a:ext cx="1350053" cy="675026"/>
        </a:xfrm>
        <a:prstGeom prst="roundRect">
          <a:avLst>
            <a:gd name="adj" fmla="val 10000"/>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solidFill>
                <a:schemeClr val="bg1"/>
              </a:solidFill>
            </a:rPr>
            <a:t>組員因素</a:t>
          </a:r>
        </a:p>
      </dsp:txBody>
      <dsp:txXfrm>
        <a:off x="31206" y="2197859"/>
        <a:ext cx="1310511" cy="635484"/>
      </dsp:txXfrm>
    </dsp:sp>
    <dsp:sp modelId="{B6FC115A-5B5C-41E6-90EF-E56283E5573F}">
      <dsp:nvSpPr>
        <dsp:cNvPr id="0" name=""/>
        <dsp:cNvSpPr/>
      </dsp:nvSpPr>
      <dsp:spPr>
        <a:xfrm rot="7200660">
          <a:off x="8953977" y="3569780"/>
          <a:ext cx="1079683" cy="23663"/>
        </a:xfrm>
        <a:custGeom>
          <a:avLst/>
          <a:gdLst/>
          <a:ahLst/>
          <a:cxnLst/>
          <a:rect l="0" t="0" r="0" b="0"/>
          <a:pathLst>
            <a:path>
              <a:moveTo>
                <a:pt x="0" y="11831"/>
              </a:moveTo>
              <a:lnTo>
                <a:pt x="1079683" y="11831"/>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9466826" y="3554620"/>
        <a:ext cx="53984" cy="53984"/>
      </dsp:txXfrm>
    </dsp:sp>
    <dsp:sp modelId="{2E94AC18-9152-46E6-A23D-07B5358324FD}">
      <dsp:nvSpPr>
        <dsp:cNvPr id="0" name=""/>
        <dsp:cNvSpPr/>
      </dsp:nvSpPr>
      <dsp:spPr>
        <a:xfrm>
          <a:off x="7873754" y="3711563"/>
          <a:ext cx="1350053" cy="67502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solidFill>
                <a:schemeClr val="bg1"/>
              </a:solidFill>
            </a:rPr>
            <a:t>報告內容欠準確</a:t>
          </a:r>
        </a:p>
      </dsp:txBody>
      <dsp:txXfrm>
        <a:off x="7893525" y="3731334"/>
        <a:ext cx="1310511" cy="635484"/>
      </dsp:txXfrm>
    </dsp:sp>
    <dsp:sp modelId="{D7AFE679-92A2-4BED-B8DD-E7DF4020E55E}">
      <dsp:nvSpPr>
        <dsp:cNvPr id="0" name=""/>
        <dsp:cNvSpPr/>
      </dsp:nvSpPr>
      <dsp:spPr>
        <a:xfrm rot="10800000">
          <a:off x="7333733" y="4037245"/>
          <a:ext cx="540021" cy="23663"/>
        </a:xfrm>
        <a:custGeom>
          <a:avLst/>
          <a:gdLst/>
          <a:ahLst/>
          <a:cxnLst/>
          <a:rect l="0" t="0" r="0" b="0"/>
          <a:pathLst>
            <a:path>
              <a:moveTo>
                <a:pt x="0" y="11831"/>
              </a:moveTo>
              <a:lnTo>
                <a:pt x="540021" y="11831"/>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7590243" y="4035576"/>
        <a:ext cx="27001" cy="27001"/>
      </dsp:txXfrm>
    </dsp:sp>
    <dsp:sp modelId="{587AFB76-1A25-47BF-932A-F41F8657EF24}">
      <dsp:nvSpPr>
        <dsp:cNvPr id="0" name=""/>
        <dsp:cNvSpPr/>
      </dsp:nvSpPr>
      <dsp:spPr>
        <a:xfrm>
          <a:off x="5983680" y="3711563"/>
          <a:ext cx="1350053" cy="67502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solidFill>
                <a:schemeClr val="bg1"/>
              </a:solidFill>
            </a:rPr>
            <a:t>不懂得如何完成報告</a:t>
          </a:r>
        </a:p>
      </dsp:txBody>
      <dsp:txXfrm>
        <a:off x="6003451" y="3731334"/>
        <a:ext cx="1310511" cy="635484"/>
      </dsp:txXfrm>
    </dsp:sp>
    <dsp:sp modelId="{751F0C37-C6EF-49C6-B652-0607D9445201}">
      <dsp:nvSpPr>
        <dsp:cNvPr id="0" name=""/>
        <dsp:cNvSpPr/>
      </dsp:nvSpPr>
      <dsp:spPr>
        <a:xfrm rot="10800000">
          <a:off x="5443658" y="4037245"/>
          <a:ext cx="540021" cy="23663"/>
        </a:xfrm>
        <a:custGeom>
          <a:avLst/>
          <a:gdLst/>
          <a:ahLst/>
          <a:cxnLst/>
          <a:rect l="0" t="0" r="0" b="0"/>
          <a:pathLst>
            <a:path>
              <a:moveTo>
                <a:pt x="0" y="11831"/>
              </a:moveTo>
              <a:lnTo>
                <a:pt x="540021" y="11831"/>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5700169" y="4035576"/>
        <a:ext cx="27001" cy="27001"/>
      </dsp:txXfrm>
    </dsp:sp>
    <dsp:sp modelId="{B1A30A34-528A-49A9-AFD5-B8E79C096C83}">
      <dsp:nvSpPr>
        <dsp:cNvPr id="0" name=""/>
        <dsp:cNvSpPr/>
      </dsp:nvSpPr>
      <dsp:spPr>
        <a:xfrm>
          <a:off x="4093605" y="3711563"/>
          <a:ext cx="1350053" cy="67502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solidFill>
                <a:schemeClr val="bg1"/>
              </a:solidFill>
              <a:latin typeface="+mn-ea"/>
            </a:rPr>
            <a:t>題目太難</a:t>
          </a:r>
          <a:endParaRPr lang="zh-TW" altLang="en-US" sz="1800" b="1" kern="1200" dirty="0" smtClean="0">
            <a:solidFill>
              <a:schemeClr val="bg1"/>
            </a:solidFill>
          </a:endParaRPr>
        </a:p>
      </dsp:txBody>
      <dsp:txXfrm>
        <a:off x="4113376" y="3731334"/>
        <a:ext cx="1310511" cy="635484"/>
      </dsp:txXfrm>
    </dsp:sp>
    <dsp:sp modelId="{48167A4C-493E-4294-95BE-EBE2F5B749DC}">
      <dsp:nvSpPr>
        <dsp:cNvPr id="0" name=""/>
        <dsp:cNvSpPr/>
      </dsp:nvSpPr>
      <dsp:spPr>
        <a:xfrm rot="10800000">
          <a:off x="3553584" y="4037245"/>
          <a:ext cx="540021" cy="23663"/>
        </a:xfrm>
        <a:custGeom>
          <a:avLst/>
          <a:gdLst/>
          <a:ahLst/>
          <a:cxnLst/>
          <a:rect l="0" t="0" r="0" b="0"/>
          <a:pathLst>
            <a:path>
              <a:moveTo>
                <a:pt x="0" y="11831"/>
              </a:moveTo>
              <a:lnTo>
                <a:pt x="540021" y="11831"/>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TW" altLang="en-US" sz="500" kern="1200"/>
        </a:p>
      </dsp:txBody>
      <dsp:txXfrm rot="10800000">
        <a:off x="3810094" y="4035576"/>
        <a:ext cx="27001" cy="27001"/>
      </dsp:txXfrm>
    </dsp:sp>
    <dsp:sp modelId="{BC5ADB29-B5B9-450F-867E-BCCE56E7C056}">
      <dsp:nvSpPr>
        <dsp:cNvPr id="0" name=""/>
        <dsp:cNvSpPr/>
      </dsp:nvSpPr>
      <dsp:spPr>
        <a:xfrm>
          <a:off x="2203530" y="3711563"/>
          <a:ext cx="1350053" cy="675026"/>
        </a:xfrm>
        <a:prstGeom prst="roundRect">
          <a:avLst>
            <a:gd name="adj" fmla="val 10000"/>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solidFill>
                <a:schemeClr val="bg1"/>
              </a:solidFill>
            </a:rPr>
            <a:t>題目因素</a:t>
          </a:r>
        </a:p>
      </dsp:txBody>
      <dsp:txXfrm>
        <a:off x="2223301" y="3731334"/>
        <a:ext cx="1310511" cy="63548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3C1407-9772-4D8F-A577-E10E128A310A}">
      <dsp:nvSpPr>
        <dsp:cNvPr id="0" name=""/>
        <dsp:cNvSpPr/>
      </dsp:nvSpPr>
      <dsp:spPr>
        <a:xfrm>
          <a:off x="9763829" y="2776633"/>
          <a:ext cx="1350053" cy="675026"/>
        </a:xfrm>
        <a:prstGeom prst="roundRect">
          <a:avLst>
            <a:gd name="adj" fmla="val 10000"/>
          </a:avLst>
        </a:prstGeom>
        <a:solidFill>
          <a:schemeClr val="accent1">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i="1" kern="1200" dirty="0" smtClean="0">
              <a:solidFill>
                <a:schemeClr val="bg1"/>
              </a:solidFill>
              <a:latin typeface="+mn-ea"/>
            </a:rPr>
            <a:t>小組專題研習的表現差</a:t>
          </a:r>
          <a:endParaRPr lang="zh-TW" altLang="en-US" sz="1800" b="1" kern="1200" dirty="0">
            <a:solidFill>
              <a:schemeClr val="bg1"/>
            </a:solidFill>
          </a:endParaRPr>
        </a:p>
      </dsp:txBody>
      <dsp:txXfrm>
        <a:off x="9783600" y="2796404"/>
        <a:ext cx="1310511" cy="635484"/>
      </dsp:txXfrm>
    </dsp:sp>
    <dsp:sp modelId="{BBD4B4EE-DB57-412E-9198-4FA9D2D28EC9}">
      <dsp:nvSpPr>
        <dsp:cNvPr id="0" name=""/>
        <dsp:cNvSpPr/>
      </dsp:nvSpPr>
      <dsp:spPr>
        <a:xfrm rot="14399340">
          <a:off x="8953977" y="2634850"/>
          <a:ext cx="1079683" cy="23663"/>
        </a:xfrm>
        <a:custGeom>
          <a:avLst/>
          <a:gdLst/>
          <a:ahLst/>
          <a:cxnLst/>
          <a:rect l="0" t="0" r="0" b="0"/>
          <a:pathLst>
            <a:path>
              <a:moveTo>
                <a:pt x="0" y="11831"/>
              </a:moveTo>
              <a:lnTo>
                <a:pt x="1079683" y="11831"/>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9466826" y="2619690"/>
        <a:ext cx="53984" cy="53984"/>
      </dsp:txXfrm>
    </dsp:sp>
    <dsp:sp modelId="{61B93DA3-A31E-4F6F-BCA5-3F5EC7CA5BF5}">
      <dsp:nvSpPr>
        <dsp:cNvPr id="0" name=""/>
        <dsp:cNvSpPr/>
      </dsp:nvSpPr>
      <dsp:spPr>
        <a:xfrm>
          <a:off x="7873754" y="1841704"/>
          <a:ext cx="1350053" cy="67502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solidFill>
                <a:schemeClr val="bg1"/>
              </a:solidFill>
            </a:rPr>
            <a:t>報告內容欠完整</a:t>
          </a:r>
        </a:p>
      </dsp:txBody>
      <dsp:txXfrm>
        <a:off x="7893525" y="1861475"/>
        <a:ext cx="1310511" cy="635484"/>
      </dsp:txXfrm>
    </dsp:sp>
    <dsp:sp modelId="{9C1A9F0F-37E2-4169-9BD2-522D62E46BD0}">
      <dsp:nvSpPr>
        <dsp:cNvPr id="0" name=""/>
        <dsp:cNvSpPr/>
      </dsp:nvSpPr>
      <dsp:spPr>
        <a:xfrm rot="14623160">
          <a:off x="6993920" y="1620596"/>
          <a:ext cx="1219646" cy="23663"/>
        </a:xfrm>
        <a:custGeom>
          <a:avLst/>
          <a:gdLst/>
          <a:ahLst/>
          <a:cxnLst/>
          <a:rect l="0" t="0" r="0" b="0"/>
          <a:pathLst>
            <a:path>
              <a:moveTo>
                <a:pt x="0" y="11831"/>
              </a:moveTo>
              <a:lnTo>
                <a:pt x="1219646" y="11831"/>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7573253" y="1601937"/>
        <a:ext cx="60982" cy="60982"/>
      </dsp:txXfrm>
    </dsp:sp>
    <dsp:sp modelId="{5482919A-2302-4A9A-BF45-377117E5DE05}">
      <dsp:nvSpPr>
        <dsp:cNvPr id="0" name=""/>
        <dsp:cNvSpPr/>
      </dsp:nvSpPr>
      <dsp:spPr>
        <a:xfrm>
          <a:off x="5983680" y="748125"/>
          <a:ext cx="1350053" cy="67502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solidFill>
                <a:schemeClr val="bg1"/>
              </a:solidFill>
            </a:rPr>
            <a:t>未能及時完成報告</a:t>
          </a:r>
        </a:p>
      </dsp:txBody>
      <dsp:txXfrm>
        <a:off x="6003451" y="767896"/>
        <a:ext cx="1310511" cy="635484"/>
      </dsp:txXfrm>
    </dsp:sp>
    <dsp:sp modelId="{92A2D843-1FFA-4801-AF66-FD619516414F}">
      <dsp:nvSpPr>
        <dsp:cNvPr id="0" name=""/>
        <dsp:cNvSpPr/>
      </dsp:nvSpPr>
      <dsp:spPr>
        <a:xfrm rot="10800000">
          <a:off x="5443658" y="1073807"/>
          <a:ext cx="540021" cy="23663"/>
        </a:xfrm>
        <a:custGeom>
          <a:avLst/>
          <a:gdLst/>
          <a:ahLst/>
          <a:cxnLst/>
          <a:rect l="0" t="0" r="0" b="0"/>
          <a:pathLst>
            <a:path>
              <a:moveTo>
                <a:pt x="0" y="11831"/>
              </a:moveTo>
              <a:lnTo>
                <a:pt x="540021" y="11831"/>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5700169" y="1072138"/>
        <a:ext cx="27001" cy="27001"/>
      </dsp:txXfrm>
    </dsp:sp>
    <dsp:sp modelId="{FF6A3D26-694E-4FBE-9331-687AC7B0D427}">
      <dsp:nvSpPr>
        <dsp:cNvPr id="0" name=""/>
        <dsp:cNvSpPr/>
      </dsp:nvSpPr>
      <dsp:spPr>
        <a:xfrm>
          <a:off x="4093605" y="748125"/>
          <a:ext cx="1350053" cy="67502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solidFill>
                <a:schemeClr val="bg1"/>
              </a:solidFill>
              <a:latin typeface="+mn-ea"/>
            </a:rPr>
            <a:t>時間不足</a:t>
          </a:r>
          <a:endParaRPr lang="zh-TW" altLang="en-US" sz="1800" b="1" kern="1200" dirty="0" smtClean="0">
            <a:solidFill>
              <a:schemeClr val="bg1"/>
            </a:solidFill>
          </a:endParaRPr>
        </a:p>
      </dsp:txBody>
      <dsp:txXfrm>
        <a:off x="4113376" y="767896"/>
        <a:ext cx="1310511" cy="635484"/>
      </dsp:txXfrm>
    </dsp:sp>
    <dsp:sp modelId="{56F96367-743E-4A25-96F0-F5CC6CC6073F}">
      <dsp:nvSpPr>
        <dsp:cNvPr id="0" name=""/>
        <dsp:cNvSpPr/>
      </dsp:nvSpPr>
      <dsp:spPr>
        <a:xfrm rot="10800000">
          <a:off x="3553584" y="1073807"/>
          <a:ext cx="540021" cy="23663"/>
        </a:xfrm>
        <a:custGeom>
          <a:avLst/>
          <a:gdLst/>
          <a:ahLst/>
          <a:cxnLst/>
          <a:rect l="0" t="0" r="0" b="0"/>
          <a:pathLst>
            <a:path>
              <a:moveTo>
                <a:pt x="0" y="11831"/>
              </a:moveTo>
              <a:lnTo>
                <a:pt x="540021" y="11831"/>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TW" altLang="en-US" sz="500" kern="1200"/>
        </a:p>
      </dsp:txBody>
      <dsp:txXfrm rot="10800000">
        <a:off x="3810094" y="1072138"/>
        <a:ext cx="27001" cy="27001"/>
      </dsp:txXfrm>
    </dsp:sp>
    <dsp:sp modelId="{BC8B44AD-F328-4E3F-92B8-6687FA5483C1}">
      <dsp:nvSpPr>
        <dsp:cNvPr id="0" name=""/>
        <dsp:cNvSpPr/>
      </dsp:nvSpPr>
      <dsp:spPr>
        <a:xfrm>
          <a:off x="2203530" y="748125"/>
          <a:ext cx="1350053" cy="675026"/>
        </a:xfrm>
        <a:prstGeom prst="roundRect">
          <a:avLst>
            <a:gd name="adj" fmla="val 10000"/>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solidFill>
                <a:schemeClr val="bg1"/>
              </a:solidFill>
            </a:rPr>
            <a:t>時間因素</a:t>
          </a:r>
        </a:p>
      </dsp:txBody>
      <dsp:txXfrm>
        <a:off x="2223301" y="767896"/>
        <a:ext cx="1310511" cy="635484"/>
      </dsp:txXfrm>
    </dsp:sp>
    <dsp:sp modelId="{3704C364-C5AB-41D7-BCBC-2944B3110F5B}">
      <dsp:nvSpPr>
        <dsp:cNvPr id="0" name=""/>
        <dsp:cNvSpPr/>
      </dsp:nvSpPr>
      <dsp:spPr>
        <a:xfrm rot="11394981">
          <a:off x="7329638" y="2120182"/>
          <a:ext cx="548211" cy="23663"/>
        </a:xfrm>
        <a:custGeom>
          <a:avLst/>
          <a:gdLst/>
          <a:ahLst/>
          <a:cxnLst/>
          <a:rect l="0" t="0" r="0" b="0"/>
          <a:pathLst>
            <a:path>
              <a:moveTo>
                <a:pt x="0" y="11831"/>
              </a:moveTo>
              <a:lnTo>
                <a:pt x="548211" y="11831"/>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7590038" y="2118308"/>
        <a:ext cx="27410" cy="27410"/>
      </dsp:txXfrm>
    </dsp:sp>
    <dsp:sp modelId="{92CF4561-24AA-4CDE-BA86-44B7ECA6BF24}">
      <dsp:nvSpPr>
        <dsp:cNvPr id="0" name=""/>
        <dsp:cNvSpPr/>
      </dsp:nvSpPr>
      <dsp:spPr>
        <a:xfrm>
          <a:off x="5983680" y="1747296"/>
          <a:ext cx="1350053" cy="67502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solidFill>
                <a:schemeClr val="bg1"/>
              </a:solidFill>
            </a:rPr>
            <a:t>組員不清楚分工及進度</a:t>
          </a:r>
        </a:p>
      </dsp:txBody>
      <dsp:txXfrm>
        <a:off x="6003451" y="1767067"/>
        <a:ext cx="1310511" cy="635484"/>
      </dsp:txXfrm>
    </dsp:sp>
    <dsp:sp modelId="{9A6B2826-5B65-4D65-AD10-310D725A5269}">
      <dsp:nvSpPr>
        <dsp:cNvPr id="0" name=""/>
        <dsp:cNvSpPr/>
      </dsp:nvSpPr>
      <dsp:spPr>
        <a:xfrm rot="10800000">
          <a:off x="5443658" y="2072978"/>
          <a:ext cx="540021" cy="23663"/>
        </a:xfrm>
        <a:custGeom>
          <a:avLst/>
          <a:gdLst/>
          <a:ahLst/>
          <a:cxnLst/>
          <a:rect l="0" t="0" r="0" b="0"/>
          <a:pathLst>
            <a:path>
              <a:moveTo>
                <a:pt x="0" y="11831"/>
              </a:moveTo>
              <a:lnTo>
                <a:pt x="540021" y="11831"/>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b="1" kern="1200">
            <a:solidFill>
              <a:schemeClr val="bg1"/>
            </a:solidFill>
          </a:endParaRPr>
        </a:p>
      </dsp:txBody>
      <dsp:txXfrm rot="10800000">
        <a:off x="5700169" y="2071309"/>
        <a:ext cx="27001" cy="27001"/>
      </dsp:txXfrm>
    </dsp:sp>
    <dsp:sp modelId="{7C1F40D1-17A1-4D5F-A291-44A50467D9F6}">
      <dsp:nvSpPr>
        <dsp:cNvPr id="0" name=""/>
        <dsp:cNvSpPr/>
      </dsp:nvSpPr>
      <dsp:spPr>
        <a:xfrm>
          <a:off x="4093605" y="1747296"/>
          <a:ext cx="1350053" cy="67502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solidFill>
                <a:schemeClr val="bg1"/>
              </a:solidFill>
            </a:rPr>
            <a:t>組員之間溝通不足</a:t>
          </a:r>
        </a:p>
      </dsp:txBody>
      <dsp:txXfrm>
        <a:off x="4113376" y="1767067"/>
        <a:ext cx="1310511" cy="635484"/>
      </dsp:txXfrm>
    </dsp:sp>
    <dsp:sp modelId="{CAA49682-C91B-4FF3-A0A5-6B5F14DE7130}">
      <dsp:nvSpPr>
        <dsp:cNvPr id="0" name=""/>
        <dsp:cNvSpPr/>
      </dsp:nvSpPr>
      <dsp:spPr>
        <a:xfrm rot="10722327">
          <a:off x="3587824" y="2078692"/>
          <a:ext cx="505845" cy="23663"/>
        </a:xfrm>
        <a:custGeom>
          <a:avLst/>
          <a:gdLst/>
          <a:ahLst/>
          <a:cxnLst/>
          <a:rect l="0" t="0" r="0" b="0"/>
          <a:pathLst>
            <a:path>
              <a:moveTo>
                <a:pt x="0" y="11831"/>
              </a:moveTo>
              <a:lnTo>
                <a:pt x="505845" y="11831"/>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3828101" y="2077878"/>
        <a:ext cx="25292" cy="25292"/>
      </dsp:txXfrm>
    </dsp:sp>
    <dsp:sp modelId="{208BDC6E-7927-4C02-A3E8-6AAE705A40DF}">
      <dsp:nvSpPr>
        <dsp:cNvPr id="0" name=""/>
        <dsp:cNvSpPr/>
      </dsp:nvSpPr>
      <dsp:spPr>
        <a:xfrm>
          <a:off x="1931886" y="1535834"/>
          <a:ext cx="1656002" cy="112080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endParaRPr lang="zh-TW" altLang="en-US" sz="1800" b="1" kern="1200" dirty="0" smtClean="0">
            <a:solidFill>
              <a:schemeClr val="bg1"/>
            </a:solidFill>
          </a:endParaRPr>
        </a:p>
      </dsp:txBody>
      <dsp:txXfrm>
        <a:off x="1964713" y="1568661"/>
        <a:ext cx="1590348" cy="1055153"/>
      </dsp:txXfrm>
    </dsp:sp>
    <dsp:sp modelId="{D5826237-6484-448A-B31E-F83B287F03E8}">
      <dsp:nvSpPr>
        <dsp:cNvPr id="0" name=""/>
        <dsp:cNvSpPr/>
      </dsp:nvSpPr>
      <dsp:spPr>
        <a:xfrm rot="8620503">
          <a:off x="1288296" y="2295541"/>
          <a:ext cx="712854" cy="23663"/>
        </a:xfrm>
        <a:custGeom>
          <a:avLst/>
          <a:gdLst/>
          <a:ahLst/>
          <a:cxnLst/>
          <a:rect l="0" t="0" r="0" b="0"/>
          <a:pathLst>
            <a:path>
              <a:moveTo>
                <a:pt x="0" y="11831"/>
              </a:moveTo>
              <a:lnTo>
                <a:pt x="712854" y="11831"/>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TW" altLang="en-US" sz="500" kern="1200"/>
        </a:p>
      </dsp:txBody>
      <dsp:txXfrm rot="10800000">
        <a:off x="1626902" y="2289551"/>
        <a:ext cx="35642" cy="35642"/>
      </dsp:txXfrm>
    </dsp:sp>
    <dsp:sp modelId="{EFEA2A84-4A43-4C01-9EAF-FEB5A9F8A49B}">
      <dsp:nvSpPr>
        <dsp:cNvPr id="0" name=""/>
        <dsp:cNvSpPr/>
      </dsp:nvSpPr>
      <dsp:spPr>
        <a:xfrm>
          <a:off x="7507" y="2180994"/>
          <a:ext cx="1350053" cy="67502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endParaRPr lang="zh-TW" altLang="en-US" sz="1800" b="1" kern="1200" dirty="0" smtClean="0">
            <a:solidFill>
              <a:schemeClr val="bg1"/>
            </a:solidFill>
          </a:endParaRPr>
        </a:p>
      </dsp:txBody>
      <dsp:txXfrm>
        <a:off x="27278" y="2200765"/>
        <a:ext cx="1310511" cy="635484"/>
      </dsp:txXfrm>
    </dsp:sp>
    <dsp:sp modelId="{18948260-0963-4C6E-8BC7-D355B2551605}">
      <dsp:nvSpPr>
        <dsp:cNvPr id="0" name=""/>
        <dsp:cNvSpPr/>
      </dsp:nvSpPr>
      <dsp:spPr>
        <a:xfrm rot="7249889">
          <a:off x="7076909" y="2619767"/>
          <a:ext cx="1053669" cy="23663"/>
        </a:xfrm>
        <a:custGeom>
          <a:avLst/>
          <a:gdLst/>
          <a:ahLst/>
          <a:cxnLst/>
          <a:rect l="0" t="0" r="0" b="0"/>
          <a:pathLst>
            <a:path>
              <a:moveTo>
                <a:pt x="0" y="11831"/>
              </a:moveTo>
              <a:lnTo>
                <a:pt x="1053669" y="11831"/>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7577402" y="2605257"/>
        <a:ext cx="52683" cy="52683"/>
      </dsp:txXfrm>
    </dsp:sp>
    <dsp:sp modelId="{41B18780-0C08-430C-B728-E7A73EAF1626}">
      <dsp:nvSpPr>
        <dsp:cNvPr id="0" name=""/>
        <dsp:cNvSpPr/>
      </dsp:nvSpPr>
      <dsp:spPr>
        <a:xfrm>
          <a:off x="5983680" y="2557652"/>
          <a:ext cx="1350053" cy="105265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solidFill>
                <a:schemeClr val="bg1"/>
              </a:solidFill>
            </a:rPr>
            <a:t>分配較少</a:t>
          </a:r>
          <a:r>
            <a:rPr lang="en-US" altLang="zh-TW" sz="1800" b="1" kern="1200" dirty="0" smtClean="0">
              <a:solidFill>
                <a:schemeClr val="bg1"/>
              </a:solidFill>
            </a:rPr>
            <a:t/>
          </a:r>
          <a:br>
            <a:rPr lang="en-US" altLang="zh-TW" sz="1800" b="1" kern="1200" dirty="0" smtClean="0">
              <a:solidFill>
                <a:schemeClr val="bg1"/>
              </a:solidFill>
            </a:rPr>
          </a:br>
          <a:r>
            <a:rPr lang="zh-TW" altLang="en-US" sz="1800" b="1" kern="1200" dirty="0" smtClean="0">
              <a:solidFill>
                <a:schemeClr val="bg1"/>
              </a:solidFill>
            </a:rPr>
            <a:t>時間於完成報告</a:t>
          </a:r>
        </a:p>
      </dsp:txBody>
      <dsp:txXfrm>
        <a:off x="6014511" y="2588483"/>
        <a:ext cx="1288391" cy="990994"/>
      </dsp:txXfrm>
    </dsp:sp>
    <dsp:sp modelId="{5B53035F-E92D-411E-A2A1-80E3B62B2C5D}">
      <dsp:nvSpPr>
        <dsp:cNvPr id="0" name=""/>
        <dsp:cNvSpPr/>
      </dsp:nvSpPr>
      <dsp:spPr>
        <a:xfrm rot="10800000">
          <a:off x="5443658" y="3072149"/>
          <a:ext cx="540021" cy="23663"/>
        </a:xfrm>
        <a:custGeom>
          <a:avLst/>
          <a:gdLst/>
          <a:ahLst/>
          <a:cxnLst/>
          <a:rect l="0" t="0" r="0" b="0"/>
          <a:pathLst>
            <a:path>
              <a:moveTo>
                <a:pt x="0" y="11831"/>
              </a:moveTo>
              <a:lnTo>
                <a:pt x="540021" y="11831"/>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5700169" y="3070480"/>
        <a:ext cx="27001" cy="27001"/>
      </dsp:txXfrm>
    </dsp:sp>
    <dsp:sp modelId="{1E0D264A-C9F2-47CF-A11E-E87694CC7ED2}">
      <dsp:nvSpPr>
        <dsp:cNvPr id="0" name=""/>
        <dsp:cNvSpPr/>
      </dsp:nvSpPr>
      <dsp:spPr>
        <a:xfrm>
          <a:off x="3781176" y="2576135"/>
          <a:ext cx="1662482" cy="101569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endParaRPr lang="zh-TW" altLang="en-US" sz="1800" b="1" kern="1200" dirty="0" smtClean="0">
            <a:solidFill>
              <a:schemeClr val="bg1"/>
            </a:solidFill>
          </a:endParaRPr>
        </a:p>
      </dsp:txBody>
      <dsp:txXfrm>
        <a:off x="3810925" y="2605884"/>
        <a:ext cx="1602984" cy="956194"/>
      </dsp:txXfrm>
    </dsp:sp>
    <dsp:sp modelId="{6885373A-445D-436E-8708-F8F9C1403E9C}">
      <dsp:nvSpPr>
        <dsp:cNvPr id="0" name=""/>
        <dsp:cNvSpPr/>
      </dsp:nvSpPr>
      <dsp:spPr>
        <a:xfrm rot="11593140">
          <a:off x="1328559" y="2787959"/>
          <a:ext cx="2485546" cy="23663"/>
        </a:xfrm>
        <a:custGeom>
          <a:avLst/>
          <a:gdLst/>
          <a:ahLst/>
          <a:cxnLst/>
          <a:rect l="0" t="0" r="0" b="0"/>
          <a:pathLst>
            <a:path>
              <a:moveTo>
                <a:pt x="0" y="11831"/>
              </a:moveTo>
              <a:lnTo>
                <a:pt x="2485546" y="11831"/>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zh-TW" altLang="en-US" sz="600" kern="1200"/>
        </a:p>
      </dsp:txBody>
      <dsp:txXfrm rot="10800000">
        <a:off x="2509194" y="2737652"/>
        <a:ext cx="124277" cy="124277"/>
      </dsp:txXfrm>
    </dsp:sp>
    <dsp:sp modelId="{D161F8B2-1554-4818-BEB9-9B2D2776B5D8}">
      <dsp:nvSpPr>
        <dsp:cNvPr id="0" name=""/>
        <dsp:cNvSpPr/>
      </dsp:nvSpPr>
      <dsp:spPr>
        <a:xfrm>
          <a:off x="11435" y="2178088"/>
          <a:ext cx="1350053" cy="675026"/>
        </a:xfrm>
        <a:prstGeom prst="roundRect">
          <a:avLst>
            <a:gd name="adj" fmla="val 10000"/>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solidFill>
                <a:schemeClr val="bg1"/>
              </a:solidFill>
            </a:rPr>
            <a:t>組員因素</a:t>
          </a:r>
        </a:p>
      </dsp:txBody>
      <dsp:txXfrm>
        <a:off x="31206" y="2197859"/>
        <a:ext cx="1310511" cy="635484"/>
      </dsp:txXfrm>
    </dsp:sp>
    <dsp:sp modelId="{B6FC115A-5B5C-41E6-90EF-E56283E5573F}">
      <dsp:nvSpPr>
        <dsp:cNvPr id="0" name=""/>
        <dsp:cNvSpPr/>
      </dsp:nvSpPr>
      <dsp:spPr>
        <a:xfrm rot="7200660">
          <a:off x="8953977" y="3569780"/>
          <a:ext cx="1079683" cy="23663"/>
        </a:xfrm>
        <a:custGeom>
          <a:avLst/>
          <a:gdLst/>
          <a:ahLst/>
          <a:cxnLst/>
          <a:rect l="0" t="0" r="0" b="0"/>
          <a:pathLst>
            <a:path>
              <a:moveTo>
                <a:pt x="0" y="11831"/>
              </a:moveTo>
              <a:lnTo>
                <a:pt x="1079683" y="11831"/>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9466826" y="3554620"/>
        <a:ext cx="53984" cy="53984"/>
      </dsp:txXfrm>
    </dsp:sp>
    <dsp:sp modelId="{2E94AC18-9152-46E6-A23D-07B5358324FD}">
      <dsp:nvSpPr>
        <dsp:cNvPr id="0" name=""/>
        <dsp:cNvSpPr/>
      </dsp:nvSpPr>
      <dsp:spPr>
        <a:xfrm>
          <a:off x="7873754" y="3711563"/>
          <a:ext cx="1350053" cy="67502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solidFill>
                <a:schemeClr val="bg1"/>
              </a:solidFill>
            </a:rPr>
            <a:t>報告內容欠準確</a:t>
          </a:r>
        </a:p>
      </dsp:txBody>
      <dsp:txXfrm>
        <a:off x="7893525" y="3731334"/>
        <a:ext cx="1310511" cy="635484"/>
      </dsp:txXfrm>
    </dsp:sp>
    <dsp:sp modelId="{D7AFE679-92A2-4BED-B8DD-E7DF4020E55E}">
      <dsp:nvSpPr>
        <dsp:cNvPr id="0" name=""/>
        <dsp:cNvSpPr/>
      </dsp:nvSpPr>
      <dsp:spPr>
        <a:xfrm rot="10800000">
          <a:off x="7333733" y="4037245"/>
          <a:ext cx="540021" cy="23663"/>
        </a:xfrm>
        <a:custGeom>
          <a:avLst/>
          <a:gdLst/>
          <a:ahLst/>
          <a:cxnLst/>
          <a:rect l="0" t="0" r="0" b="0"/>
          <a:pathLst>
            <a:path>
              <a:moveTo>
                <a:pt x="0" y="11831"/>
              </a:moveTo>
              <a:lnTo>
                <a:pt x="540021" y="11831"/>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7590243" y="4035576"/>
        <a:ext cx="27001" cy="27001"/>
      </dsp:txXfrm>
    </dsp:sp>
    <dsp:sp modelId="{587AFB76-1A25-47BF-932A-F41F8657EF24}">
      <dsp:nvSpPr>
        <dsp:cNvPr id="0" name=""/>
        <dsp:cNvSpPr/>
      </dsp:nvSpPr>
      <dsp:spPr>
        <a:xfrm>
          <a:off x="5983680" y="3711563"/>
          <a:ext cx="1350053" cy="67502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solidFill>
                <a:schemeClr val="bg1"/>
              </a:solidFill>
            </a:rPr>
            <a:t>不懂得如何完成報告</a:t>
          </a:r>
        </a:p>
      </dsp:txBody>
      <dsp:txXfrm>
        <a:off x="6003451" y="3731334"/>
        <a:ext cx="1310511" cy="635484"/>
      </dsp:txXfrm>
    </dsp:sp>
    <dsp:sp modelId="{751F0C37-C6EF-49C6-B652-0607D9445201}">
      <dsp:nvSpPr>
        <dsp:cNvPr id="0" name=""/>
        <dsp:cNvSpPr/>
      </dsp:nvSpPr>
      <dsp:spPr>
        <a:xfrm rot="10800000">
          <a:off x="5443658" y="4037245"/>
          <a:ext cx="540021" cy="23663"/>
        </a:xfrm>
        <a:custGeom>
          <a:avLst/>
          <a:gdLst/>
          <a:ahLst/>
          <a:cxnLst/>
          <a:rect l="0" t="0" r="0" b="0"/>
          <a:pathLst>
            <a:path>
              <a:moveTo>
                <a:pt x="0" y="11831"/>
              </a:moveTo>
              <a:lnTo>
                <a:pt x="540021" y="11831"/>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5700169" y="4035576"/>
        <a:ext cx="27001" cy="27001"/>
      </dsp:txXfrm>
    </dsp:sp>
    <dsp:sp modelId="{B1A30A34-528A-49A9-AFD5-B8E79C096C83}">
      <dsp:nvSpPr>
        <dsp:cNvPr id="0" name=""/>
        <dsp:cNvSpPr/>
      </dsp:nvSpPr>
      <dsp:spPr>
        <a:xfrm>
          <a:off x="4093605" y="3711563"/>
          <a:ext cx="1350053" cy="67502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solidFill>
                <a:schemeClr val="bg1"/>
              </a:solidFill>
              <a:latin typeface="+mn-ea"/>
            </a:rPr>
            <a:t>題目太難</a:t>
          </a:r>
          <a:endParaRPr lang="zh-TW" altLang="en-US" sz="1800" b="1" kern="1200" dirty="0" smtClean="0">
            <a:solidFill>
              <a:schemeClr val="bg1"/>
            </a:solidFill>
          </a:endParaRPr>
        </a:p>
      </dsp:txBody>
      <dsp:txXfrm>
        <a:off x="4113376" y="3731334"/>
        <a:ext cx="1310511" cy="635484"/>
      </dsp:txXfrm>
    </dsp:sp>
    <dsp:sp modelId="{48167A4C-493E-4294-95BE-EBE2F5B749DC}">
      <dsp:nvSpPr>
        <dsp:cNvPr id="0" name=""/>
        <dsp:cNvSpPr/>
      </dsp:nvSpPr>
      <dsp:spPr>
        <a:xfrm rot="10800000">
          <a:off x="3553584" y="4037245"/>
          <a:ext cx="540021" cy="23663"/>
        </a:xfrm>
        <a:custGeom>
          <a:avLst/>
          <a:gdLst/>
          <a:ahLst/>
          <a:cxnLst/>
          <a:rect l="0" t="0" r="0" b="0"/>
          <a:pathLst>
            <a:path>
              <a:moveTo>
                <a:pt x="0" y="11831"/>
              </a:moveTo>
              <a:lnTo>
                <a:pt x="540021" y="11831"/>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TW" altLang="en-US" sz="500" kern="1200"/>
        </a:p>
      </dsp:txBody>
      <dsp:txXfrm rot="10800000">
        <a:off x="3810094" y="4035576"/>
        <a:ext cx="27001" cy="27001"/>
      </dsp:txXfrm>
    </dsp:sp>
    <dsp:sp modelId="{BC5ADB29-B5B9-450F-867E-BCCE56E7C056}">
      <dsp:nvSpPr>
        <dsp:cNvPr id="0" name=""/>
        <dsp:cNvSpPr/>
      </dsp:nvSpPr>
      <dsp:spPr>
        <a:xfrm>
          <a:off x="2203530" y="3711563"/>
          <a:ext cx="1350053" cy="675026"/>
        </a:xfrm>
        <a:prstGeom prst="roundRect">
          <a:avLst>
            <a:gd name="adj" fmla="val 10000"/>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solidFill>
                <a:schemeClr val="bg1"/>
              </a:solidFill>
            </a:rPr>
            <a:t>題目因素</a:t>
          </a:r>
        </a:p>
      </dsp:txBody>
      <dsp:txXfrm>
        <a:off x="2223301" y="3731334"/>
        <a:ext cx="1310511" cy="63548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3C1407-9772-4D8F-A577-E10E128A310A}">
      <dsp:nvSpPr>
        <dsp:cNvPr id="0" name=""/>
        <dsp:cNvSpPr/>
      </dsp:nvSpPr>
      <dsp:spPr>
        <a:xfrm>
          <a:off x="9763829" y="2776633"/>
          <a:ext cx="1350053" cy="675026"/>
        </a:xfrm>
        <a:prstGeom prst="roundRect">
          <a:avLst>
            <a:gd name="adj" fmla="val 10000"/>
          </a:avLst>
        </a:prstGeom>
        <a:solidFill>
          <a:schemeClr val="accent1">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i="1" kern="1200" dirty="0" smtClean="0">
              <a:solidFill>
                <a:schemeClr val="bg1"/>
              </a:solidFill>
              <a:latin typeface="+mn-ea"/>
            </a:rPr>
            <a:t>小組專題研習的表現差</a:t>
          </a:r>
          <a:endParaRPr lang="zh-TW" altLang="en-US" sz="1800" b="1" kern="1200" dirty="0">
            <a:solidFill>
              <a:schemeClr val="bg1"/>
            </a:solidFill>
          </a:endParaRPr>
        </a:p>
      </dsp:txBody>
      <dsp:txXfrm>
        <a:off x="9783600" y="2796404"/>
        <a:ext cx="1310511" cy="635484"/>
      </dsp:txXfrm>
    </dsp:sp>
    <dsp:sp modelId="{BBD4B4EE-DB57-412E-9198-4FA9D2D28EC9}">
      <dsp:nvSpPr>
        <dsp:cNvPr id="0" name=""/>
        <dsp:cNvSpPr/>
      </dsp:nvSpPr>
      <dsp:spPr>
        <a:xfrm rot="14399340">
          <a:off x="8953977" y="2634850"/>
          <a:ext cx="1079683" cy="23663"/>
        </a:xfrm>
        <a:custGeom>
          <a:avLst/>
          <a:gdLst/>
          <a:ahLst/>
          <a:cxnLst/>
          <a:rect l="0" t="0" r="0" b="0"/>
          <a:pathLst>
            <a:path>
              <a:moveTo>
                <a:pt x="0" y="11831"/>
              </a:moveTo>
              <a:lnTo>
                <a:pt x="1079683" y="11831"/>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9466826" y="2619690"/>
        <a:ext cx="53984" cy="53984"/>
      </dsp:txXfrm>
    </dsp:sp>
    <dsp:sp modelId="{61B93DA3-A31E-4F6F-BCA5-3F5EC7CA5BF5}">
      <dsp:nvSpPr>
        <dsp:cNvPr id="0" name=""/>
        <dsp:cNvSpPr/>
      </dsp:nvSpPr>
      <dsp:spPr>
        <a:xfrm>
          <a:off x="7873754" y="1841704"/>
          <a:ext cx="1350053" cy="67502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solidFill>
                <a:schemeClr val="bg1"/>
              </a:solidFill>
            </a:rPr>
            <a:t>報告內容欠完整</a:t>
          </a:r>
        </a:p>
      </dsp:txBody>
      <dsp:txXfrm>
        <a:off x="7893525" y="1861475"/>
        <a:ext cx="1310511" cy="635484"/>
      </dsp:txXfrm>
    </dsp:sp>
    <dsp:sp modelId="{9C1A9F0F-37E2-4169-9BD2-522D62E46BD0}">
      <dsp:nvSpPr>
        <dsp:cNvPr id="0" name=""/>
        <dsp:cNvSpPr/>
      </dsp:nvSpPr>
      <dsp:spPr>
        <a:xfrm rot="14623160">
          <a:off x="6993920" y="1620596"/>
          <a:ext cx="1219646" cy="23663"/>
        </a:xfrm>
        <a:custGeom>
          <a:avLst/>
          <a:gdLst/>
          <a:ahLst/>
          <a:cxnLst/>
          <a:rect l="0" t="0" r="0" b="0"/>
          <a:pathLst>
            <a:path>
              <a:moveTo>
                <a:pt x="0" y="11831"/>
              </a:moveTo>
              <a:lnTo>
                <a:pt x="1219646" y="11831"/>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7573253" y="1601937"/>
        <a:ext cx="60982" cy="60982"/>
      </dsp:txXfrm>
    </dsp:sp>
    <dsp:sp modelId="{5482919A-2302-4A9A-BF45-377117E5DE05}">
      <dsp:nvSpPr>
        <dsp:cNvPr id="0" name=""/>
        <dsp:cNvSpPr/>
      </dsp:nvSpPr>
      <dsp:spPr>
        <a:xfrm>
          <a:off x="5983680" y="748125"/>
          <a:ext cx="1350053" cy="67502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solidFill>
                <a:schemeClr val="bg1"/>
              </a:solidFill>
            </a:rPr>
            <a:t>未能及時完成報告</a:t>
          </a:r>
        </a:p>
      </dsp:txBody>
      <dsp:txXfrm>
        <a:off x="6003451" y="767896"/>
        <a:ext cx="1310511" cy="635484"/>
      </dsp:txXfrm>
    </dsp:sp>
    <dsp:sp modelId="{92A2D843-1FFA-4801-AF66-FD619516414F}">
      <dsp:nvSpPr>
        <dsp:cNvPr id="0" name=""/>
        <dsp:cNvSpPr/>
      </dsp:nvSpPr>
      <dsp:spPr>
        <a:xfrm rot="10800000">
          <a:off x="5443658" y="1073807"/>
          <a:ext cx="540021" cy="23663"/>
        </a:xfrm>
        <a:custGeom>
          <a:avLst/>
          <a:gdLst/>
          <a:ahLst/>
          <a:cxnLst/>
          <a:rect l="0" t="0" r="0" b="0"/>
          <a:pathLst>
            <a:path>
              <a:moveTo>
                <a:pt x="0" y="11831"/>
              </a:moveTo>
              <a:lnTo>
                <a:pt x="540021" y="11831"/>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5700169" y="1072138"/>
        <a:ext cx="27001" cy="27001"/>
      </dsp:txXfrm>
    </dsp:sp>
    <dsp:sp modelId="{FF6A3D26-694E-4FBE-9331-687AC7B0D427}">
      <dsp:nvSpPr>
        <dsp:cNvPr id="0" name=""/>
        <dsp:cNvSpPr/>
      </dsp:nvSpPr>
      <dsp:spPr>
        <a:xfrm>
          <a:off x="4093605" y="748125"/>
          <a:ext cx="1350053" cy="67502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solidFill>
                <a:schemeClr val="bg1"/>
              </a:solidFill>
              <a:latin typeface="+mn-ea"/>
            </a:rPr>
            <a:t>時間不足</a:t>
          </a:r>
          <a:endParaRPr lang="zh-TW" altLang="en-US" sz="1800" b="1" kern="1200" dirty="0" smtClean="0">
            <a:solidFill>
              <a:schemeClr val="bg1"/>
            </a:solidFill>
          </a:endParaRPr>
        </a:p>
      </dsp:txBody>
      <dsp:txXfrm>
        <a:off x="4113376" y="767896"/>
        <a:ext cx="1310511" cy="635484"/>
      </dsp:txXfrm>
    </dsp:sp>
    <dsp:sp modelId="{56F96367-743E-4A25-96F0-F5CC6CC6073F}">
      <dsp:nvSpPr>
        <dsp:cNvPr id="0" name=""/>
        <dsp:cNvSpPr/>
      </dsp:nvSpPr>
      <dsp:spPr>
        <a:xfrm rot="10800000">
          <a:off x="3553584" y="1073807"/>
          <a:ext cx="540021" cy="23663"/>
        </a:xfrm>
        <a:custGeom>
          <a:avLst/>
          <a:gdLst/>
          <a:ahLst/>
          <a:cxnLst/>
          <a:rect l="0" t="0" r="0" b="0"/>
          <a:pathLst>
            <a:path>
              <a:moveTo>
                <a:pt x="0" y="11831"/>
              </a:moveTo>
              <a:lnTo>
                <a:pt x="540021" y="11831"/>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TW" altLang="en-US" sz="500" kern="1200"/>
        </a:p>
      </dsp:txBody>
      <dsp:txXfrm rot="10800000">
        <a:off x="3810094" y="1072138"/>
        <a:ext cx="27001" cy="27001"/>
      </dsp:txXfrm>
    </dsp:sp>
    <dsp:sp modelId="{BC8B44AD-F328-4E3F-92B8-6687FA5483C1}">
      <dsp:nvSpPr>
        <dsp:cNvPr id="0" name=""/>
        <dsp:cNvSpPr/>
      </dsp:nvSpPr>
      <dsp:spPr>
        <a:xfrm>
          <a:off x="2203530" y="748125"/>
          <a:ext cx="1350053" cy="675026"/>
        </a:xfrm>
        <a:prstGeom prst="roundRect">
          <a:avLst>
            <a:gd name="adj" fmla="val 10000"/>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solidFill>
                <a:schemeClr val="bg1"/>
              </a:solidFill>
            </a:rPr>
            <a:t>時間因素</a:t>
          </a:r>
        </a:p>
      </dsp:txBody>
      <dsp:txXfrm>
        <a:off x="2223301" y="767896"/>
        <a:ext cx="1310511" cy="635484"/>
      </dsp:txXfrm>
    </dsp:sp>
    <dsp:sp modelId="{3704C364-C5AB-41D7-BCBC-2944B3110F5B}">
      <dsp:nvSpPr>
        <dsp:cNvPr id="0" name=""/>
        <dsp:cNvSpPr/>
      </dsp:nvSpPr>
      <dsp:spPr>
        <a:xfrm rot="11394981">
          <a:off x="7329638" y="2120182"/>
          <a:ext cx="548211" cy="23663"/>
        </a:xfrm>
        <a:custGeom>
          <a:avLst/>
          <a:gdLst/>
          <a:ahLst/>
          <a:cxnLst/>
          <a:rect l="0" t="0" r="0" b="0"/>
          <a:pathLst>
            <a:path>
              <a:moveTo>
                <a:pt x="0" y="11831"/>
              </a:moveTo>
              <a:lnTo>
                <a:pt x="548211" y="11831"/>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7590038" y="2118308"/>
        <a:ext cx="27410" cy="27410"/>
      </dsp:txXfrm>
    </dsp:sp>
    <dsp:sp modelId="{92CF4561-24AA-4CDE-BA86-44B7ECA6BF24}">
      <dsp:nvSpPr>
        <dsp:cNvPr id="0" name=""/>
        <dsp:cNvSpPr/>
      </dsp:nvSpPr>
      <dsp:spPr>
        <a:xfrm>
          <a:off x="5983680" y="1747296"/>
          <a:ext cx="1350053" cy="67502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solidFill>
                <a:schemeClr val="bg1"/>
              </a:solidFill>
            </a:rPr>
            <a:t>組員不清楚分工及進度</a:t>
          </a:r>
        </a:p>
      </dsp:txBody>
      <dsp:txXfrm>
        <a:off x="6003451" y="1767067"/>
        <a:ext cx="1310511" cy="635484"/>
      </dsp:txXfrm>
    </dsp:sp>
    <dsp:sp modelId="{9A6B2826-5B65-4D65-AD10-310D725A5269}">
      <dsp:nvSpPr>
        <dsp:cNvPr id="0" name=""/>
        <dsp:cNvSpPr/>
      </dsp:nvSpPr>
      <dsp:spPr>
        <a:xfrm rot="10800000">
          <a:off x="5443658" y="2072978"/>
          <a:ext cx="540021" cy="23663"/>
        </a:xfrm>
        <a:custGeom>
          <a:avLst/>
          <a:gdLst/>
          <a:ahLst/>
          <a:cxnLst/>
          <a:rect l="0" t="0" r="0" b="0"/>
          <a:pathLst>
            <a:path>
              <a:moveTo>
                <a:pt x="0" y="11831"/>
              </a:moveTo>
              <a:lnTo>
                <a:pt x="540021" y="11831"/>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b="1" kern="1200">
            <a:solidFill>
              <a:schemeClr val="bg1"/>
            </a:solidFill>
          </a:endParaRPr>
        </a:p>
      </dsp:txBody>
      <dsp:txXfrm rot="10800000">
        <a:off x="5700169" y="2071309"/>
        <a:ext cx="27001" cy="27001"/>
      </dsp:txXfrm>
    </dsp:sp>
    <dsp:sp modelId="{7C1F40D1-17A1-4D5F-A291-44A50467D9F6}">
      <dsp:nvSpPr>
        <dsp:cNvPr id="0" name=""/>
        <dsp:cNvSpPr/>
      </dsp:nvSpPr>
      <dsp:spPr>
        <a:xfrm>
          <a:off x="4093605" y="1747296"/>
          <a:ext cx="1350053" cy="67502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solidFill>
                <a:schemeClr val="bg1"/>
              </a:solidFill>
            </a:rPr>
            <a:t>組員之間溝通不足</a:t>
          </a:r>
        </a:p>
      </dsp:txBody>
      <dsp:txXfrm>
        <a:off x="4113376" y="1767067"/>
        <a:ext cx="1310511" cy="635484"/>
      </dsp:txXfrm>
    </dsp:sp>
    <dsp:sp modelId="{CAA49682-C91B-4FF3-A0A5-6B5F14DE7130}">
      <dsp:nvSpPr>
        <dsp:cNvPr id="0" name=""/>
        <dsp:cNvSpPr/>
      </dsp:nvSpPr>
      <dsp:spPr>
        <a:xfrm rot="10722327">
          <a:off x="3587824" y="2078692"/>
          <a:ext cx="505845" cy="23663"/>
        </a:xfrm>
        <a:custGeom>
          <a:avLst/>
          <a:gdLst/>
          <a:ahLst/>
          <a:cxnLst/>
          <a:rect l="0" t="0" r="0" b="0"/>
          <a:pathLst>
            <a:path>
              <a:moveTo>
                <a:pt x="0" y="11831"/>
              </a:moveTo>
              <a:lnTo>
                <a:pt x="505845" y="11831"/>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3828101" y="2077878"/>
        <a:ext cx="25292" cy="25292"/>
      </dsp:txXfrm>
    </dsp:sp>
    <dsp:sp modelId="{208BDC6E-7927-4C02-A3E8-6AAE705A40DF}">
      <dsp:nvSpPr>
        <dsp:cNvPr id="0" name=""/>
        <dsp:cNvSpPr/>
      </dsp:nvSpPr>
      <dsp:spPr>
        <a:xfrm>
          <a:off x="1931886" y="1535834"/>
          <a:ext cx="1656002" cy="112080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endParaRPr lang="zh-TW" altLang="en-US" sz="1800" b="1" kern="1200" dirty="0" smtClean="0">
            <a:solidFill>
              <a:schemeClr val="bg1"/>
            </a:solidFill>
          </a:endParaRPr>
        </a:p>
      </dsp:txBody>
      <dsp:txXfrm>
        <a:off x="1964713" y="1568661"/>
        <a:ext cx="1590348" cy="1055153"/>
      </dsp:txXfrm>
    </dsp:sp>
    <dsp:sp modelId="{D5826237-6484-448A-B31E-F83B287F03E8}">
      <dsp:nvSpPr>
        <dsp:cNvPr id="0" name=""/>
        <dsp:cNvSpPr/>
      </dsp:nvSpPr>
      <dsp:spPr>
        <a:xfrm rot="8620503">
          <a:off x="1288296" y="2295541"/>
          <a:ext cx="712854" cy="23663"/>
        </a:xfrm>
        <a:custGeom>
          <a:avLst/>
          <a:gdLst/>
          <a:ahLst/>
          <a:cxnLst/>
          <a:rect l="0" t="0" r="0" b="0"/>
          <a:pathLst>
            <a:path>
              <a:moveTo>
                <a:pt x="0" y="11831"/>
              </a:moveTo>
              <a:lnTo>
                <a:pt x="712854" y="11831"/>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TW" altLang="en-US" sz="500" kern="1200"/>
        </a:p>
      </dsp:txBody>
      <dsp:txXfrm rot="10800000">
        <a:off x="1626902" y="2289551"/>
        <a:ext cx="35642" cy="35642"/>
      </dsp:txXfrm>
    </dsp:sp>
    <dsp:sp modelId="{EFEA2A84-4A43-4C01-9EAF-FEB5A9F8A49B}">
      <dsp:nvSpPr>
        <dsp:cNvPr id="0" name=""/>
        <dsp:cNvSpPr/>
      </dsp:nvSpPr>
      <dsp:spPr>
        <a:xfrm>
          <a:off x="7507" y="2180994"/>
          <a:ext cx="1350053" cy="67502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endParaRPr lang="zh-TW" altLang="en-US" sz="1800" b="1" kern="1200" dirty="0" smtClean="0">
            <a:solidFill>
              <a:schemeClr val="bg1"/>
            </a:solidFill>
          </a:endParaRPr>
        </a:p>
      </dsp:txBody>
      <dsp:txXfrm>
        <a:off x="27278" y="2200765"/>
        <a:ext cx="1310511" cy="635484"/>
      </dsp:txXfrm>
    </dsp:sp>
    <dsp:sp modelId="{18948260-0963-4C6E-8BC7-D355B2551605}">
      <dsp:nvSpPr>
        <dsp:cNvPr id="0" name=""/>
        <dsp:cNvSpPr/>
      </dsp:nvSpPr>
      <dsp:spPr>
        <a:xfrm rot="7249889">
          <a:off x="7076909" y="2619767"/>
          <a:ext cx="1053669" cy="23663"/>
        </a:xfrm>
        <a:custGeom>
          <a:avLst/>
          <a:gdLst/>
          <a:ahLst/>
          <a:cxnLst/>
          <a:rect l="0" t="0" r="0" b="0"/>
          <a:pathLst>
            <a:path>
              <a:moveTo>
                <a:pt x="0" y="11831"/>
              </a:moveTo>
              <a:lnTo>
                <a:pt x="1053669" y="11831"/>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7577402" y="2605257"/>
        <a:ext cx="52683" cy="52683"/>
      </dsp:txXfrm>
    </dsp:sp>
    <dsp:sp modelId="{41B18780-0C08-430C-B728-E7A73EAF1626}">
      <dsp:nvSpPr>
        <dsp:cNvPr id="0" name=""/>
        <dsp:cNvSpPr/>
      </dsp:nvSpPr>
      <dsp:spPr>
        <a:xfrm>
          <a:off x="5983680" y="2557652"/>
          <a:ext cx="1350053" cy="105265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solidFill>
                <a:schemeClr val="bg1"/>
              </a:solidFill>
            </a:rPr>
            <a:t>分配較少</a:t>
          </a:r>
          <a:r>
            <a:rPr lang="en-US" altLang="zh-TW" sz="1800" b="1" kern="1200" dirty="0" smtClean="0">
              <a:solidFill>
                <a:schemeClr val="bg1"/>
              </a:solidFill>
            </a:rPr>
            <a:t/>
          </a:r>
          <a:br>
            <a:rPr lang="en-US" altLang="zh-TW" sz="1800" b="1" kern="1200" dirty="0" smtClean="0">
              <a:solidFill>
                <a:schemeClr val="bg1"/>
              </a:solidFill>
            </a:rPr>
          </a:br>
          <a:r>
            <a:rPr lang="zh-TW" altLang="en-US" sz="1800" b="1" kern="1200" dirty="0" smtClean="0">
              <a:solidFill>
                <a:schemeClr val="bg1"/>
              </a:solidFill>
            </a:rPr>
            <a:t>時間於完成報告</a:t>
          </a:r>
        </a:p>
      </dsp:txBody>
      <dsp:txXfrm>
        <a:off x="6014511" y="2588483"/>
        <a:ext cx="1288391" cy="990994"/>
      </dsp:txXfrm>
    </dsp:sp>
    <dsp:sp modelId="{5B53035F-E92D-411E-A2A1-80E3B62B2C5D}">
      <dsp:nvSpPr>
        <dsp:cNvPr id="0" name=""/>
        <dsp:cNvSpPr/>
      </dsp:nvSpPr>
      <dsp:spPr>
        <a:xfrm rot="10800000">
          <a:off x="5443658" y="3072149"/>
          <a:ext cx="540021" cy="23663"/>
        </a:xfrm>
        <a:custGeom>
          <a:avLst/>
          <a:gdLst/>
          <a:ahLst/>
          <a:cxnLst/>
          <a:rect l="0" t="0" r="0" b="0"/>
          <a:pathLst>
            <a:path>
              <a:moveTo>
                <a:pt x="0" y="11831"/>
              </a:moveTo>
              <a:lnTo>
                <a:pt x="540021" y="11831"/>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5700169" y="3070480"/>
        <a:ext cx="27001" cy="27001"/>
      </dsp:txXfrm>
    </dsp:sp>
    <dsp:sp modelId="{1E0D264A-C9F2-47CF-A11E-E87694CC7ED2}">
      <dsp:nvSpPr>
        <dsp:cNvPr id="0" name=""/>
        <dsp:cNvSpPr/>
      </dsp:nvSpPr>
      <dsp:spPr>
        <a:xfrm>
          <a:off x="3781176" y="2576135"/>
          <a:ext cx="1662482" cy="101569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endParaRPr lang="zh-TW" altLang="en-US" sz="1800" b="1" kern="1200" dirty="0" smtClean="0">
            <a:solidFill>
              <a:schemeClr val="bg1"/>
            </a:solidFill>
          </a:endParaRPr>
        </a:p>
      </dsp:txBody>
      <dsp:txXfrm>
        <a:off x="3810925" y="2605884"/>
        <a:ext cx="1602984" cy="956194"/>
      </dsp:txXfrm>
    </dsp:sp>
    <dsp:sp modelId="{6885373A-445D-436E-8708-F8F9C1403E9C}">
      <dsp:nvSpPr>
        <dsp:cNvPr id="0" name=""/>
        <dsp:cNvSpPr/>
      </dsp:nvSpPr>
      <dsp:spPr>
        <a:xfrm rot="11593140">
          <a:off x="1328559" y="2787959"/>
          <a:ext cx="2485546" cy="23663"/>
        </a:xfrm>
        <a:custGeom>
          <a:avLst/>
          <a:gdLst/>
          <a:ahLst/>
          <a:cxnLst/>
          <a:rect l="0" t="0" r="0" b="0"/>
          <a:pathLst>
            <a:path>
              <a:moveTo>
                <a:pt x="0" y="11831"/>
              </a:moveTo>
              <a:lnTo>
                <a:pt x="2485546" y="11831"/>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zh-TW" altLang="en-US" sz="600" kern="1200"/>
        </a:p>
      </dsp:txBody>
      <dsp:txXfrm rot="10800000">
        <a:off x="2509194" y="2737652"/>
        <a:ext cx="124277" cy="124277"/>
      </dsp:txXfrm>
    </dsp:sp>
    <dsp:sp modelId="{D161F8B2-1554-4818-BEB9-9B2D2776B5D8}">
      <dsp:nvSpPr>
        <dsp:cNvPr id="0" name=""/>
        <dsp:cNvSpPr/>
      </dsp:nvSpPr>
      <dsp:spPr>
        <a:xfrm>
          <a:off x="11435" y="2178088"/>
          <a:ext cx="1350053" cy="675026"/>
        </a:xfrm>
        <a:prstGeom prst="roundRect">
          <a:avLst>
            <a:gd name="adj" fmla="val 10000"/>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solidFill>
                <a:schemeClr val="bg1"/>
              </a:solidFill>
            </a:rPr>
            <a:t>組員因素</a:t>
          </a:r>
        </a:p>
      </dsp:txBody>
      <dsp:txXfrm>
        <a:off x="31206" y="2197859"/>
        <a:ext cx="1310511" cy="635484"/>
      </dsp:txXfrm>
    </dsp:sp>
    <dsp:sp modelId="{B6FC115A-5B5C-41E6-90EF-E56283E5573F}">
      <dsp:nvSpPr>
        <dsp:cNvPr id="0" name=""/>
        <dsp:cNvSpPr/>
      </dsp:nvSpPr>
      <dsp:spPr>
        <a:xfrm rot="7200660">
          <a:off x="8953977" y="3569780"/>
          <a:ext cx="1079683" cy="23663"/>
        </a:xfrm>
        <a:custGeom>
          <a:avLst/>
          <a:gdLst/>
          <a:ahLst/>
          <a:cxnLst/>
          <a:rect l="0" t="0" r="0" b="0"/>
          <a:pathLst>
            <a:path>
              <a:moveTo>
                <a:pt x="0" y="11831"/>
              </a:moveTo>
              <a:lnTo>
                <a:pt x="1079683" y="11831"/>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9466826" y="3554620"/>
        <a:ext cx="53984" cy="53984"/>
      </dsp:txXfrm>
    </dsp:sp>
    <dsp:sp modelId="{2E94AC18-9152-46E6-A23D-07B5358324FD}">
      <dsp:nvSpPr>
        <dsp:cNvPr id="0" name=""/>
        <dsp:cNvSpPr/>
      </dsp:nvSpPr>
      <dsp:spPr>
        <a:xfrm>
          <a:off x="7873754" y="3711563"/>
          <a:ext cx="1350053" cy="67502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solidFill>
                <a:schemeClr val="bg1"/>
              </a:solidFill>
            </a:rPr>
            <a:t>報告內容欠準確</a:t>
          </a:r>
        </a:p>
      </dsp:txBody>
      <dsp:txXfrm>
        <a:off x="7893525" y="3731334"/>
        <a:ext cx="1310511" cy="635484"/>
      </dsp:txXfrm>
    </dsp:sp>
    <dsp:sp modelId="{D7AFE679-92A2-4BED-B8DD-E7DF4020E55E}">
      <dsp:nvSpPr>
        <dsp:cNvPr id="0" name=""/>
        <dsp:cNvSpPr/>
      </dsp:nvSpPr>
      <dsp:spPr>
        <a:xfrm rot="10800000">
          <a:off x="7333733" y="4037245"/>
          <a:ext cx="540021" cy="23663"/>
        </a:xfrm>
        <a:custGeom>
          <a:avLst/>
          <a:gdLst/>
          <a:ahLst/>
          <a:cxnLst/>
          <a:rect l="0" t="0" r="0" b="0"/>
          <a:pathLst>
            <a:path>
              <a:moveTo>
                <a:pt x="0" y="11831"/>
              </a:moveTo>
              <a:lnTo>
                <a:pt x="540021" y="11831"/>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7590243" y="4035576"/>
        <a:ext cx="27001" cy="27001"/>
      </dsp:txXfrm>
    </dsp:sp>
    <dsp:sp modelId="{587AFB76-1A25-47BF-932A-F41F8657EF24}">
      <dsp:nvSpPr>
        <dsp:cNvPr id="0" name=""/>
        <dsp:cNvSpPr/>
      </dsp:nvSpPr>
      <dsp:spPr>
        <a:xfrm>
          <a:off x="5983680" y="3711563"/>
          <a:ext cx="1350053" cy="67502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solidFill>
                <a:schemeClr val="bg1"/>
              </a:solidFill>
            </a:rPr>
            <a:t>不懂得如何完成報告</a:t>
          </a:r>
        </a:p>
      </dsp:txBody>
      <dsp:txXfrm>
        <a:off x="6003451" y="3731334"/>
        <a:ext cx="1310511" cy="635484"/>
      </dsp:txXfrm>
    </dsp:sp>
    <dsp:sp modelId="{751F0C37-C6EF-49C6-B652-0607D9445201}">
      <dsp:nvSpPr>
        <dsp:cNvPr id="0" name=""/>
        <dsp:cNvSpPr/>
      </dsp:nvSpPr>
      <dsp:spPr>
        <a:xfrm rot="10800000">
          <a:off x="5443658" y="4037245"/>
          <a:ext cx="540021" cy="23663"/>
        </a:xfrm>
        <a:custGeom>
          <a:avLst/>
          <a:gdLst/>
          <a:ahLst/>
          <a:cxnLst/>
          <a:rect l="0" t="0" r="0" b="0"/>
          <a:pathLst>
            <a:path>
              <a:moveTo>
                <a:pt x="0" y="11831"/>
              </a:moveTo>
              <a:lnTo>
                <a:pt x="540021" y="11831"/>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5700169" y="4035576"/>
        <a:ext cx="27001" cy="27001"/>
      </dsp:txXfrm>
    </dsp:sp>
    <dsp:sp modelId="{B1A30A34-528A-49A9-AFD5-B8E79C096C83}">
      <dsp:nvSpPr>
        <dsp:cNvPr id="0" name=""/>
        <dsp:cNvSpPr/>
      </dsp:nvSpPr>
      <dsp:spPr>
        <a:xfrm>
          <a:off x="4093605" y="3711563"/>
          <a:ext cx="1350053" cy="67502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solidFill>
                <a:schemeClr val="bg1"/>
              </a:solidFill>
              <a:latin typeface="+mn-ea"/>
            </a:rPr>
            <a:t>題目太難</a:t>
          </a:r>
          <a:endParaRPr lang="zh-TW" altLang="en-US" sz="1800" b="1" kern="1200" dirty="0" smtClean="0">
            <a:solidFill>
              <a:schemeClr val="bg1"/>
            </a:solidFill>
          </a:endParaRPr>
        </a:p>
      </dsp:txBody>
      <dsp:txXfrm>
        <a:off x="4113376" y="3731334"/>
        <a:ext cx="1310511" cy="635484"/>
      </dsp:txXfrm>
    </dsp:sp>
    <dsp:sp modelId="{48167A4C-493E-4294-95BE-EBE2F5B749DC}">
      <dsp:nvSpPr>
        <dsp:cNvPr id="0" name=""/>
        <dsp:cNvSpPr/>
      </dsp:nvSpPr>
      <dsp:spPr>
        <a:xfrm rot="10800000">
          <a:off x="3553584" y="4037245"/>
          <a:ext cx="540021" cy="23663"/>
        </a:xfrm>
        <a:custGeom>
          <a:avLst/>
          <a:gdLst/>
          <a:ahLst/>
          <a:cxnLst/>
          <a:rect l="0" t="0" r="0" b="0"/>
          <a:pathLst>
            <a:path>
              <a:moveTo>
                <a:pt x="0" y="11831"/>
              </a:moveTo>
              <a:lnTo>
                <a:pt x="540021" y="11831"/>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zh-TW" altLang="en-US" sz="500" kern="1200"/>
        </a:p>
      </dsp:txBody>
      <dsp:txXfrm rot="10800000">
        <a:off x="3810094" y="4035576"/>
        <a:ext cx="27001" cy="27001"/>
      </dsp:txXfrm>
    </dsp:sp>
    <dsp:sp modelId="{BC5ADB29-B5B9-450F-867E-BCCE56E7C056}">
      <dsp:nvSpPr>
        <dsp:cNvPr id="0" name=""/>
        <dsp:cNvSpPr/>
      </dsp:nvSpPr>
      <dsp:spPr>
        <a:xfrm>
          <a:off x="2203530" y="3711563"/>
          <a:ext cx="1350053" cy="675026"/>
        </a:xfrm>
        <a:prstGeom prst="roundRect">
          <a:avLst>
            <a:gd name="adj" fmla="val 10000"/>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solidFill>
                <a:schemeClr val="bg1"/>
              </a:solidFill>
            </a:rPr>
            <a:t>題目因素</a:t>
          </a:r>
        </a:p>
      </dsp:txBody>
      <dsp:txXfrm>
        <a:off x="2223301" y="3731334"/>
        <a:ext cx="1310511" cy="635484"/>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日期版面配置區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27EA221-985B-40C4-8493-4CE042CC9C43}" type="datetimeFigureOut">
              <a:rPr lang="en-US" smtClean="0"/>
              <a:t>10/4/2023</a:t>
            </a:fld>
            <a:endParaRPr lang="en-US"/>
          </a:p>
        </p:txBody>
      </p:sp>
      <p:sp>
        <p:nvSpPr>
          <p:cNvPr id="4" name="頁尾版面配置區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投影片編號版面配置區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C8491ED-E538-4E72-8DC1-193E0DAD7316}" type="slidenum">
              <a:rPr lang="en-US" smtClean="0"/>
              <a:t>‹#›</a:t>
            </a:fld>
            <a:endParaRPr lang="en-US"/>
          </a:p>
        </p:txBody>
      </p:sp>
    </p:spTree>
    <p:extLst>
      <p:ext uri="{BB962C8B-B14F-4D97-AF65-F5344CB8AC3E}">
        <p14:creationId xmlns:p14="http://schemas.microsoft.com/office/powerpoint/2010/main" val="23131289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日期版面配置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2ACD79-3BC9-43B2-B62A-7C61FB29C64A}" type="datetimeFigureOut">
              <a:rPr lang="en-US" smtClean="0"/>
              <a:t>10/4/2023</a:t>
            </a:fld>
            <a:endParaRPr lang="en-US"/>
          </a:p>
        </p:txBody>
      </p:sp>
      <p:sp>
        <p:nvSpPr>
          <p:cNvPr id="4" name="投影片圖像版面配置區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備忘稿版面配置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6" name="頁尾版面配置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投影片編號版面配置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F3EB523-3A4C-47CA-A8B5-16F724717375}" type="slidenum">
              <a:rPr lang="en-US" smtClean="0"/>
              <a:t>‹#›</a:t>
            </a:fld>
            <a:endParaRPr lang="en-US"/>
          </a:p>
        </p:txBody>
      </p:sp>
    </p:spTree>
    <p:extLst>
      <p:ext uri="{BB962C8B-B14F-4D97-AF65-F5344CB8AC3E}">
        <p14:creationId xmlns:p14="http://schemas.microsoft.com/office/powerpoint/2010/main" val="144080069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投影片編號版面配置區 3"/>
          <p:cNvSpPr>
            <a:spLocks noGrp="1"/>
          </p:cNvSpPr>
          <p:nvPr>
            <p:ph type="sldNum" sz="quarter" idx="10"/>
          </p:nvPr>
        </p:nvSpPr>
        <p:spPr/>
        <p:txBody>
          <a:bodyPr/>
          <a:lstStyle/>
          <a:p>
            <a:fld id="{6F3EB523-3A4C-47CA-A8B5-16F724717375}" type="slidenum">
              <a:rPr lang="en-US" smtClean="0"/>
              <a:t>2</a:t>
            </a:fld>
            <a:endParaRPr lang="en-US"/>
          </a:p>
        </p:txBody>
      </p:sp>
    </p:spTree>
    <p:extLst>
      <p:ext uri="{BB962C8B-B14F-4D97-AF65-F5344CB8AC3E}">
        <p14:creationId xmlns:p14="http://schemas.microsoft.com/office/powerpoint/2010/main" val="19128190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mj-lt"/>
              <a:buNone/>
              <a:tabLst/>
              <a:defRPr/>
            </a:pPr>
            <a:endParaRPr lang="en-US" sz="1200" kern="1200" dirty="0" smtClean="0">
              <a:solidFill>
                <a:schemeClr val="tx1"/>
              </a:solidFill>
              <a:effectLst/>
              <a:latin typeface="+mn-lt"/>
              <a:ea typeface="+mn-ea"/>
              <a:cs typeface="+mn-cs"/>
            </a:endParaRPr>
          </a:p>
        </p:txBody>
      </p:sp>
      <p:sp>
        <p:nvSpPr>
          <p:cNvPr id="4" name="投影片編號版面配置區 3"/>
          <p:cNvSpPr>
            <a:spLocks noGrp="1"/>
          </p:cNvSpPr>
          <p:nvPr>
            <p:ph type="sldNum" sz="quarter" idx="10"/>
          </p:nvPr>
        </p:nvSpPr>
        <p:spPr/>
        <p:txBody>
          <a:bodyPr/>
          <a:lstStyle/>
          <a:p>
            <a:fld id="{6F3EB523-3A4C-47CA-A8B5-16F724717375}" type="slidenum">
              <a:rPr lang="en-US" smtClean="0"/>
              <a:t>11</a:t>
            </a:fld>
            <a:endParaRPr lang="en-US"/>
          </a:p>
        </p:txBody>
      </p:sp>
    </p:spTree>
    <p:extLst>
      <p:ext uri="{BB962C8B-B14F-4D97-AF65-F5344CB8AC3E}">
        <p14:creationId xmlns:p14="http://schemas.microsoft.com/office/powerpoint/2010/main" val="20223978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sz="1200" kern="1200" dirty="0" smtClean="0">
              <a:solidFill>
                <a:schemeClr val="tx1"/>
              </a:solidFill>
              <a:effectLst/>
              <a:latin typeface="+mn-lt"/>
              <a:ea typeface="+mn-ea"/>
              <a:cs typeface="+mn-cs"/>
            </a:endParaRPr>
          </a:p>
        </p:txBody>
      </p:sp>
      <p:sp>
        <p:nvSpPr>
          <p:cNvPr id="4" name="投影片編號版面配置區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F3EB523-3A4C-47CA-A8B5-16F72471737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942869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dirty="0"/>
          </a:p>
        </p:txBody>
      </p:sp>
      <p:sp>
        <p:nvSpPr>
          <p:cNvPr id="4" name="投影片編號版面配置區 3"/>
          <p:cNvSpPr>
            <a:spLocks noGrp="1"/>
          </p:cNvSpPr>
          <p:nvPr>
            <p:ph type="sldNum" sz="quarter" idx="10"/>
          </p:nvPr>
        </p:nvSpPr>
        <p:spPr/>
        <p:txBody>
          <a:bodyPr/>
          <a:lstStyle/>
          <a:p>
            <a:fld id="{6F3EB523-3A4C-47CA-A8B5-16F724717375}" type="slidenum">
              <a:rPr lang="en-US" smtClean="0"/>
              <a:t>13</a:t>
            </a:fld>
            <a:endParaRPr lang="en-US" dirty="0"/>
          </a:p>
        </p:txBody>
      </p:sp>
    </p:spTree>
    <p:extLst>
      <p:ext uri="{BB962C8B-B14F-4D97-AF65-F5344CB8AC3E}">
        <p14:creationId xmlns:p14="http://schemas.microsoft.com/office/powerpoint/2010/main" val="10448765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dirty="0"/>
          </a:p>
        </p:txBody>
      </p:sp>
      <p:sp>
        <p:nvSpPr>
          <p:cNvPr id="4" name="投影片編號版面配置區 3"/>
          <p:cNvSpPr>
            <a:spLocks noGrp="1"/>
          </p:cNvSpPr>
          <p:nvPr>
            <p:ph type="sldNum" sz="quarter" idx="10"/>
          </p:nvPr>
        </p:nvSpPr>
        <p:spPr/>
        <p:txBody>
          <a:bodyPr/>
          <a:lstStyle/>
          <a:p>
            <a:fld id="{6F3EB523-3A4C-47CA-A8B5-16F724717375}" type="slidenum">
              <a:rPr lang="en-US" smtClean="0"/>
              <a:t>14</a:t>
            </a:fld>
            <a:endParaRPr lang="en-US"/>
          </a:p>
        </p:txBody>
      </p:sp>
    </p:spTree>
    <p:extLst>
      <p:ext uri="{BB962C8B-B14F-4D97-AF65-F5344CB8AC3E}">
        <p14:creationId xmlns:p14="http://schemas.microsoft.com/office/powerpoint/2010/main" val="27179416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dirty="0"/>
          </a:p>
        </p:txBody>
      </p:sp>
      <p:sp>
        <p:nvSpPr>
          <p:cNvPr id="4" name="投影片編號版面配置區 3"/>
          <p:cNvSpPr>
            <a:spLocks noGrp="1"/>
          </p:cNvSpPr>
          <p:nvPr>
            <p:ph type="sldNum" sz="quarter" idx="10"/>
          </p:nvPr>
        </p:nvSpPr>
        <p:spPr/>
        <p:txBody>
          <a:bodyPr/>
          <a:lstStyle/>
          <a:p>
            <a:fld id="{6F3EB523-3A4C-47CA-A8B5-16F724717375}" type="slidenum">
              <a:rPr lang="en-US" smtClean="0"/>
              <a:t>15</a:t>
            </a:fld>
            <a:endParaRPr lang="en-US"/>
          </a:p>
        </p:txBody>
      </p:sp>
    </p:spTree>
    <p:extLst>
      <p:ext uri="{BB962C8B-B14F-4D97-AF65-F5344CB8AC3E}">
        <p14:creationId xmlns:p14="http://schemas.microsoft.com/office/powerpoint/2010/main" val="2244394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AC80EA62-A2EE-4288-A0BC-A3E5CEFCE44B}" type="slidenum">
              <a:rPr lang="en-US" smtClean="0"/>
              <a:t>16</a:t>
            </a:fld>
            <a:endParaRPr lang="en-US"/>
          </a:p>
        </p:txBody>
      </p:sp>
    </p:spTree>
    <p:extLst>
      <p:ext uri="{BB962C8B-B14F-4D97-AF65-F5344CB8AC3E}">
        <p14:creationId xmlns:p14="http://schemas.microsoft.com/office/powerpoint/2010/main" val="36099813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AC80EA62-A2EE-4288-A0BC-A3E5CEFCE44B}" type="slidenum">
              <a:rPr lang="en-US" smtClean="0"/>
              <a:t>17</a:t>
            </a:fld>
            <a:endParaRPr lang="en-US"/>
          </a:p>
        </p:txBody>
      </p:sp>
    </p:spTree>
    <p:extLst>
      <p:ext uri="{BB962C8B-B14F-4D97-AF65-F5344CB8AC3E}">
        <p14:creationId xmlns:p14="http://schemas.microsoft.com/office/powerpoint/2010/main" val="7047714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dirty="0"/>
          </a:p>
        </p:txBody>
      </p:sp>
      <p:sp>
        <p:nvSpPr>
          <p:cNvPr id="4" name="投影片編號版面配置區 3"/>
          <p:cNvSpPr>
            <a:spLocks noGrp="1"/>
          </p:cNvSpPr>
          <p:nvPr>
            <p:ph type="sldNum" sz="quarter" idx="10"/>
          </p:nvPr>
        </p:nvSpPr>
        <p:spPr/>
        <p:txBody>
          <a:bodyPr/>
          <a:lstStyle/>
          <a:p>
            <a:fld id="{6F3EB523-3A4C-47CA-A8B5-16F724717375}" type="slidenum">
              <a:rPr lang="en-US" smtClean="0"/>
              <a:t>18</a:t>
            </a:fld>
            <a:endParaRPr lang="en-US"/>
          </a:p>
        </p:txBody>
      </p:sp>
    </p:spTree>
    <p:extLst>
      <p:ext uri="{BB962C8B-B14F-4D97-AF65-F5344CB8AC3E}">
        <p14:creationId xmlns:p14="http://schemas.microsoft.com/office/powerpoint/2010/main" val="6736130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dirty="0"/>
          </a:p>
        </p:txBody>
      </p:sp>
      <p:sp>
        <p:nvSpPr>
          <p:cNvPr id="4" name="投影片編號版面配置區 3"/>
          <p:cNvSpPr>
            <a:spLocks noGrp="1"/>
          </p:cNvSpPr>
          <p:nvPr>
            <p:ph type="sldNum" sz="quarter" idx="10"/>
          </p:nvPr>
        </p:nvSpPr>
        <p:spPr/>
        <p:txBody>
          <a:bodyPr/>
          <a:lstStyle/>
          <a:p>
            <a:fld id="{6F3EB523-3A4C-47CA-A8B5-16F724717375}" type="slidenum">
              <a:rPr lang="en-US" smtClean="0"/>
              <a:t>19</a:t>
            </a:fld>
            <a:endParaRPr lang="en-US"/>
          </a:p>
        </p:txBody>
      </p:sp>
    </p:spTree>
    <p:extLst>
      <p:ext uri="{BB962C8B-B14F-4D97-AF65-F5344CB8AC3E}">
        <p14:creationId xmlns:p14="http://schemas.microsoft.com/office/powerpoint/2010/main" val="11140525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dirty="0"/>
          </a:p>
        </p:txBody>
      </p:sp>
      <p:sp>
        <p:nvSpPr>
          <p:cNvPr id="4" name="投影片編號版面配置區 3"/>
          <p:cNvSpPr>
            <a:spLocks noGrp="1"/>
          </p:cNvSpPr>
          <p:nvPr>
            <p:ph type="sldNum" sz="quarter" idx="10"/>
          </p:nvPr>
        </p:nvSpPr>
        <p:spPr/>
        <p:txBody>
          <a:bodyPr/>
          <a:lstStyle/>
          <a:p>
            <a:fld id="{6F3EB523-3A4C-47CA-A8B5-16F724717375}" type="slidenum">
              <a:rPr lang="en-US" smtClean="0"/>
              <a:t>20</a:t>
            </a:fld>
            <a:endParaRPr lang="en-US"/>
          </a:p>
        </p:txBody>
      </p:sp>
    </p:spTree>
    <p:extLst>
      <p:ext uri="{BB962C8B-B14F-4D97-AF65-F5344CB8AC3E}">
        <p14:creationId xmlns:p14="http://schemas.microsoft.com/office/powerpoint/2010/main" val="34160599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dirty="0"/>
          </a:p>
        </p:txBody>
      </p:sp>
      <p:sp>
        <p:nvSpPr>
          <p:cNvPr id="4" name="投影片編號版面配置區 3"/>
          <p:cNvSpPr>
            <a:spLocks noGrp="1"/>
          </p:cNvSpPr>
          <p:nvPr>
            <p:ph type="sldNum" sz="quarter" idx="10"/>
          </p:nvPr>
        </p:nvSpPr>
        <p:spPr/>
        <p:txBody>
          <a:bodyPr/>
          <a:lstStyle/>
          <a:p>
            <a:fld id="{6F3EB523-3A4C-47CA-A8B5-16F724717375}" type="slidenum">
              <a:rPr lang="en-US" smtClean="0"/>
              <a:t>3</a:t>
            </a:fld>
            <a:endParaRPr lang="en-US"/>
          </a:p>
        </p:txBody>
      </p:sp>
    </p:spTree>
    <p:extLst>
      <p:ext uri="{BB962C8B-B14F-4D97-AF65-F5344CB8AC3E}">
        <p14:creationId xmlns:p14="http://schemas.microsoft.com/office/powerpoint/2010/main" val="13705898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dirty="0"/>
          </a:p>
        </p:txBody>
      </p:sp>
      <p:sp>
        <p:nvSpPr>
          <p:cNvPr id="4" name="投影片編號版面配置區 3"/>
          <p:cNvSpPr>
            <a:spLocks noGrp="1"/>
          </p:cNvSpPr>
          <p:nvPr>
            <p:ph type="sldNum" sz="quarter" idx="10"/>
          </p:nvPr>
        </p:nvSpPr>
        <p:spPr/>
        <p:txBody>
          <a:bodyPr/>
          <a:lstStyle/>
          <a:p>
            <a:fld id="{6F3EB523-3A4C-47CA-A8B5-16F724717375}" type="slidenum">
              <a:rPr lang="en-US" smtClean="0"/>
              <a:t>21</a:t>
            </a:fld>
            <a:endParaRPr lang="en-US"/>
          </a:p>
        </p:txBody>
      </p:sp>
    </p:spTree>
    <p:extLst>
      <p:ext uri="{BB962C8B-B14F-4D97-AF65-F5344CB8AC3E}">
        <p14:creationId xmlns:p14="http://schemas.microsoft.com/office/powerpoint/2010/main" val="10997934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ltLang="zh-TW" dirty="0"/>
          </a:p>
        </p:txBody>
      </p:sp>
      <p:sp>
        <p:nvSpPr>
          <p:cNvPr id="4" name="投影片編號版面配置區 3"/>
          <p:cNvSpPr>
            <a:spLocks noGrp="1"/>
          </p:cNvSpPr>
          <p:nvPr>
            <p:ph type="sldNum" sz="quarter" idx="10"/>
          </p:nvPr>
        </p:nvSpPr>
        <p:spPr/>
        <p:txBody>
          <a:bodyPr/>
          <a:lstStyle/>
          <a:p>
            <a:fld id="{6F3EB523-3A4C-47CA-A8B5-16F724717375}" type="slidenum">
              <a:rPr lang="en-US" smtClean="0"/>
              <a:t>22</a:t>
            </a:fld>
            <a:endParaRPr lang="en-US"/>
          </a:p>
        </p:txBody>
      </p:sp>
    </p:spTree>
    <p:extLst>
      <p:ext uri="{BB962C8B-B14F-4D97-AF65-F5344CB8AC3E}">
        <p14:creationId xmlns:p14="http://schemas.microsoft.com/office/powerpoint/2010/main" val="4637915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AC80EA62-A2EE-4288-A0BC-A3E5CEFCE44B}" type="slidenum">
              <a:rPr lang="en-US" smtClean="0"/>
              <a:t>23</a:t>
            </a:fld>
            <a:endParaRPr lang="en-US"/>
          </a:p>
        </p:txBody>
      </p:sp>
    </p:spTree>
    <p:extLst>
      <p:ext uri="{BB962C8B-B14F-4D97-AF65-F5344CB8AC3E}">
        <p14:creationId xmlns:p14="http://schemas.microsoft.com/office/powerpoint/2010/main" val="7406560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ltLang="zh-TW" dirty="0"/>
          </a:p>
        </p:txBody>
      </p:sp>
      <p:sp>
        <p:nvSpPr>
          <p:cNvPr id="4" name="投影片編號版面配置區 3"/>
          <p:cNvSpPr>
            <a:spLocks noGrp="1"/>
          </p:cNvSpPr>
          <p:nvPr>
            <p:ph type="sldNum" sz="quarter" idx="10"/>
          </p:nvPr>
        </p:nvSpPr>
        <p:spPr/>
        <p:txBody>
          <a:bodyPr/>
          <a:lstStyle/>
          <a:p>
            <a:fld id="{6F3EB523-3A4C-47CA-A8B5-16F724717375}" type="slidenum">
              <a:rPr lang="en-US" smtClean="0"/>
              <a:t>24</a:t>
            </a:fld>
            <a:endParaRPr lang="en-US"/>
          </a:p>
        </p:txBody>
      </p:sp>
    </p:spTree>
    <p:extLst>
      <p:ext uri="{BB962C8B-B14F-4D97-AF65-F5344CB8AC3E}">
        <p14:creationId xmlns:p14="http://schemas.microsoft.com/office/powerpoint/2010/main" val="6797265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AC80EA62-A2EE-4288-A0BC-A3E5CEFCE44B}" type="slidenum">
              <a:rPr lang="en-US" smtClean="0"/>
              <a:t>25</a:t>
            </a:fld>
            <a:endParaRPr lang="en-US"/>
          </a:p>
        </p:txBody>
      </p:sp>
    </p:spTree>
    <p:extLst>
      <p:ext uri="{BB962C8B-B14F-4D97-AF65-F5344CB8AC3E}">
        <p14:creationId xmlns:p14="http://schemas.microsoft.com/office/powerpoint/2010/main" val="13188170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sz="1200" kern="1200" dirty="0" smtClean="0">
              <a:solidFill>
                <a:schemeClr val="tx1"/>
              </a:solidFill>
              <a:effectLst/>
              <a:latin typeface="+mn-lt"/>
              <a:ea typeface="+mn-ea"/>
              <a:cs typeface="+mn-cs"/>
            </a:endParaRPr>
          </a:p>
        </p:txBody>
      </p:sp>
      <p:sp>
        <p:nvSpPr>
          <p:cNvPr id="4" name="投影片編號版面配置區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F3EB523-3A4C-47CA-A8B5-16F72471737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4301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dirty="0"/>
          </a:p>
        </p:txBody>
      </p:sp>
      <p:sp>
        <p:nvSpPr>
          <p:cNvPr id="4" name="投影片編號版面配置區 3"/>
          <p:cNvSpPr>
            <a:spLocks noGrp="1"/>
          </p:cNvSpPr>
          <p:nvPr>
            <p:ph type="sldNum" sz="quarter" idx="10"/>
          </p:nvPr>
        </p:nvSpPr>
        <p:spPr/>
        <p:txBody>
          <a:bodyPr/>
          <a:lstStyle/>
          <a:p>
            <a:fld id="{6F3EB523-3A4C-47CA-A8B5-16F724717375}" type="slidenum">
              <a:rPr lang="en-US" smtClean="0"/>
              <a:t>27</a:t>
            </a:fld>
            <a:endParaRPr lang="en-US" dirty="0"/>
          </a:p>
        </p:txBody>
      </p:sp>
    </p:spTree>
    <p:extLst>
      <p:ext uri="{BB962C8B-B14F-4D97-AF65-F5344CB8AC3E}">
        <p14:creationId xmlns:p14="http://schemas.microsoft.com/office/powerpoint/2010/main" val="34133245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dirty="0"/>
          </a:p>
        </p:txBody>
      </p:sp>
      <p:sp>
        <p:nvSpPr>
          <p:cNvPr id="4" name="投影片編號版面配置區 3"/>
          <p:cNvSpPr>
            <a:spLocks noGrp="1"/>
          </p:cNvSpPr>
          <p:nvPr>
            <p:ph type="sldNum" sz="quarter" idx="10"/>
          </p:nvPr>
        </p:nvSpPr>
        <p:spPr/>
        <p:txBody>
          <a:bodyPr/>
          <a:lstStyle/>
          <a:p>
            <a:fld id="{6F3EB523-3A4C-47CA-A8B5-16F724717375}" type="slidenum">
              <a:rPr lang="en-US" smtClean="0"/>
              <a:t>28</a:t>
            </a:fld>
            <a:endParaRPr lang="en-US"/>
          </a:p>
        </p:txBody>
      </p:sp>
    </p:spTree>
    <p:extLst>
      <p:ext uri="{BB962C8B-B14F-4D97-AF65-F5344CB8AC3E}">
        <p14:creationId xmlns:p14="http://schemas.microsoft.com/office/powerpoint/2010/main" val="12679050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AC80EA62-A2EE-4288-A0BC-A3E5CEFCE44B}" type="slidenum">
              <a:rPr lang="en-US" smtClean="0"/>
              <a:t>29</a:t>
            </a:fld>
            <a:endParaRPr lang="en-US"/>
          </a:p>
        </p:txBody>
      </p:sp>
    </p:spTree>
    <p:extLst>
      <p:ext uri="{BB962C8B-B14F-4D97-AF65-F5344CB8AC3E}">
        <p14:creationId xmlns:p14="http://schemas.microsoft.com/office/powerpoint/2010/main" val="31712885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AC80EA62-A2EE-4288-A0BC-A3E5CEFCE44B}" type="slidenum">
              <a:rPr lang="en-US" smtClean="0"/>
              <a:t>30</a:t>
            </a:fld>
            <a:endParaRPr lang="en-US"/>
          </a:p>
        </p:txBody>
      </p:sp>
    </p:spTree>
    <p:extLst>
      <p:ext uri="{BB962C8B-B14F-4D97-AF65-F5344CB8AC3E}">
        <p14:creationId xmlns:p14="http://schemas.microsoft.com/office/powerpoint/2010/main" val="33957958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sz="1200" kern="1200" dirty="0" smtClean="0">
              <a:solidFill>
                <a:schemeClr val="tx1"/>
              </a:solidFill>
              <a:effectLst/>
              <a:latin typeface="+mn-lt"/>
              <a:ea typeface="+mn-ea"/>
              <a:cs typeface="+mn-cs"/>
            </a:endParaRPr>
          </a:p>
        </p:txBody>
      </p:sp>
      <p:sp>
        <p:nvSpPr>
          <p:cNvPr id="4" name="投影片編號版面配置區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F3EB523-3A4C-47CA-A8B5-16F72471737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4813994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AC80EA62-A2EE-4288-A0BC-A3E5CEFCE44B}" type="slidenum">
              <a:rPr lang="en-US" smtClean="0"/>
              <a:t>31</a:t>
            </a:fld>
            <a:endParaRPr lang="en-US"/>
          </a:p>
        </p:txBody>
      </p:sp>
    </p:spTree>
    <p:extLst>
      <p:ext uri="{BB962C8B-B14F-4D97-AF65-F5344CB8AC3E}">
        <p14:creationId xmlns:p14="http://schemas.microsoft.com/office/powerpoint/2010/main" val="212857145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AC80EA62-A2EE-4288-A0BC-A3E5CEFCE44B}" type="slidenum">
              <a:rPr lang="en-US" smtClean="0"/>
              <a:t>32</a:t>
            </a:fld>
            <a:endParaRPr lang="en-US"/>
          </a:p>
        </p:txBody>
      </p:sp>
    </p:spTree>
    <p:extLst>
      <p:ext uri="{BB962C8B-B14F-4D97-AF65-F5344CB8AC3E}">
        <p14:creationId xmlns:p14="http://schemas.microsoft.com/office/powerpoint/2010/main" val="93880682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AC80EA62-A2EE-4288-A0BC-A3E5CEFCE44B}" type="slidenum">
              <a:rPr lang="en-US" smtClean="0"/>
              <a:t>33</a:t>
            </a:fld>
            <a:endParaRPr lang="en-US"/>
          </a:p>
        </p:txBody>
      </p:sp>
    </p:spTree>
    <p:extLst>
      <p:ext uri="{BB962C8B-B14F-4D97-AF65-F5344CB8AC3E}">
        <p14:creationId xmlns:p14="http://schemas.microsoft.com/office/powerpoint/2010/main" val="407646262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AC80EA62-A2EE-4288-A0BC-A3E5CEFCE44B}" type="slidenum">
              <a:rPr lang="en-US" smtClean="0"/>
              <a:t>34</a:t>
            </a:fld>
            <a:endParaRPr lang="en-US"/>
          </a:p>
        </p:txBody>
      </p:sp>
    </p:spTree>
    <p:extLst>
      <p:ext uri="{BB962C8B-B14F-4D97-AF65-F5344CB8AC3E}">
        <p14:creationId xmlns:p14="http://schemas.microsoft.com/office/powerpoint/2010/main" val="87304575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dirty="0"/>
          </a:p>
        </p:txBody>
      </p:sp>
      <p:sp>
        <p:nvSpPr>
          <p:cNvPr id="4" name="投影片編號版面配置區 3"/>
          <p:cNvSpPr>
            <a:spLocks noGrp="1"/>
          </p:cNvSpPr>
          <p:nvPr>
            <p:ph type="sldNum" sz="quarter" idx="10"/>
          </p:nvPr>
        </p:nvSpPr>
        <p:spPr/>
        <p:txBody>
          <a:bodyPr/>
          <a:lstStyle/>
          <a:p>
            <a:fld id="{6F3EB523-3A4C-47CA-A8B5-16F724717375}" type="slidenum">
              <a:rPr lang="en-US" smtClean="0"/>
              <a:t>35</a:t>
            </a:fld>
            <a:endParaRPr lang="en-US"/>
          </a:p>
        </p:txBody>
      </p:sp>
    </p:spTree>
    <p:extLst>
      <p:ext uri="{BB962C8B-B14F-4D97-AF65-F5344CB8AC3E}">
        <p14:creationId xmlns:p14="http://schemas.microsoft.com/office/powerpoint/2010/main" val="38823664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sz="1200" kern="1200" dirty="0" smtClean="0">
              <a:solidFill>
                <a:schemeClr val="tx1"/>
              </a:solidFill>
              <a:effectLst/>
              <a:latin typeface="+mn-lt"/>
              <a:ea typeface="+mn-ea"/>
              <a:cs typeface="+mn-cs"/>
            </a:endParaRPr>
          </a:p>
        </p:txBody>
      </p:sp>
      <p:sp>
        <p:nvSpPr>
          <p:cNvPr id="4" name="投影片編號版面配置區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F3EB523-3A4C-47CA-A8B5-16F72471737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739878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dirty="0"/>
          </a:p>
        </p:txBody>
      </p:sp>
      <p:sp>
        <p:nvSpPr>
          <p:cNvPr id="4" name="投影片編號版面配置區 3"/>
          <p:cNvSpPr>
            <a:spLocks noGrp="1"/>
          </p:cNvSpPr>
          <p:nvPr>
            <p:ph type="sldNum" sz="quarter" idx="10"/>
          </p:nvPr>
        </p:nvSpPr>
        <p:spPr/>
        <p:txBody>
          <a:bodyPr/>
          <a:lstStyle/>
          <a:p>
            <a:fld id="{6F3EB523-3A4C-47CA-A8B5-16F724717375}" type="slidenum">
              <a:rPr lang="en-US" smtClean="0"/>
              <a:t>6</a:t>
            </a:fld>
            <a:endParaRPr lang="en-US" dirty="0"/>
          </a:p>
        </p:txBody>
      </p:sp>
    </p:spTree>
    <p:extLst>
      <p:ext uri="{BB962C8B-B14F-4D97-AF65-F5344CB8AC3E}">
        <p14:creationId xmlns:p14="http://schemas.microsoft.com/office/powerpoint/2010/main" val="27318721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dirty="0"/>
          </a:p>
        </p:txBody>
      </p:sp>
      <p:sp>
        <p:nvSpPr>
          <p:cNvPr id="4" name="投影片編號版面配置區 3"/>
          <p:cNvSpPr>
            <a:spLocks noGrp="1"/>
          </p:cNvSpPr>
          <p:nvPr>
            <p:ph type="sldNum" sz="quarter" idx="10"/>
          </p:nvPr>
        </p:nvSpPr>
        <p:spPr/>
        <p:txBody>
          <a:bodyPr/>
          <a:lstStyle/>
          <a:p>
            <a:fld id="{6F3EB523-3A4C-47CA-A8B5-16F724717375}" type="slidenum">
              <a:rPr lang="en-US" smtClean="0"/>
              <a:t>7</a:t>
            </a:fld>
            <a:endParaRPr lang="en-US"/>
          </a:p>
        </p:txBody>
      </p:sp>
    </p:spTree>
    <p:extLst>
      <p:ext uri="{BB962C8B-B14F-4D97-AF65-F5344CB8AC3E}">
        <p14:creationId xmlns:p14="http://schemas.microsoft.com/office/powerpoint/2010/main" val="25862874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zh-TW" sz="1200" kern="1200" dirty="0" smtClean="0">
              <a:solidFill>
                <a:schemeClr val="tx1"/>
              </a:solidFill>
              <a:effectLst/>
              <a:latin typeface="+mn-lt"/>
              <a:ea typeface="+mn-ea"/>
              <a:cs typeface="+mn-cs"/>
            </a:endParaRPr>
          </a:p>
        </p:txBody>
      </p:sp>
      <p:sp>
        <p:nvSpPr>
          <p:cNvPr id="4" name="投影片編號版面配置區 3"/>
          <p:cNvSpPr>
            <a:spLocks noGrp="1"/>
          </p:cNvSpPr>
          <p:nvPr>
            <p:ph type="sldNum" sz="quarter" idx="10"/>
          </p:nvPr>
        </p:nvSpPr>
        <p:spPr/>
        <p:txBody>
          <a:bodyPr/>
          <a:lstStyle/>
          <a:p>
            <a:fld id="{6F3EB523-3A4C-47CA-A8B5-16F724717375}" type="slidenum">
              <a:rPr lang="en-US" smtClean="0"/>
              <a:t>8</a:t>
            </a:fld>
            <a:endParaRPr lang="en-US"/>
          </a:p>
        </p:txBody>
      </p:sp>
    </p:spTree>
    <p:extLst>
      <p:ext uri="{BB962C8B-B14F-4D97-AF65-F5344CB8AC3E}">
        <p14:creationId xmlns:p14="http://schemas.microsoft.com/office/powerpoint/2010/main" val="20619250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sz="1200" kern="1200" dirty="0" smtClean="0">
              <a:solidFill>
                <a:schemeClr val="tx1"/>
              </a:solidFill>
              <a:effectLst/>
              <a:latin typeface="+mn-lt"/>
              <a:ea typeface="+mn-ea"/>
              <a:cs typeface="+mn-cs"/>
            </a:endParaRPr>
          </a:p>
        </p:txBody>
      </p:sp>
      <p:sp>
        <p:nvSpPr>
          <p:cNvPr id="4" name="投影片編號版面配置區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F3EB523-3A4C-47CA-A8B5-16F72471737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831204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dirty="0"/>
          </a:p>
        </p:txBody>
      </p:sp>
      <p:sp>
        <p:nvSpPr>
          <p:cNvPr id="4" name="投影片編號版面配置區 3"/>
          <p:cNvSpPr>
            <a:spLocks noGrp="1"/>
          </p:cNvSpPr>
          <p:nvPr>
            <p:ph type="sldNum" sz="quarter" idx="10"/>
          </p:nvPr>
        </p:nvSpPr>
        <p:spPr/>
        <p:txBody>
          <a:bodyPr/>
          <a:lstStyle/>
          <a:p>
            <a:fld id="{6F3EB523-3A4C-47CA-A8B5-16F724717375}" type="slidenum">
              <a:rPr lang="en-US" smtClean="0"/>
              <a:t>10</a:t>
            </a:fld>
            <a:endParaRPr lang="en-US" dirty="0"/>
          </a:p>
        </p:txBody>
      </p:sp>
    </p:spTree>
    <p:extLst>
      <p:ext uri="{BB962C8B-B14F-4D97-AF65-F5344CB8AC3E}">
        <p14:creationId xmlns:p14="http://schemas.microsoft.com/office/powerpoint/2010/main" val="36700931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1524000" y="1122363"/>
            <a:ext cx="9144000" cy="2387600"/>
          </a:xfrm>
        </p:spPr>
        <p:txBody>
          <a:bodyPr anchor="b"/>
          <a:lstStyle>
            <a:lvl1pPr algn="ctr">
              <a:defRPr sz="6000"/>
            </a:lvl1pPr>
          </a:lstStyle>
          <a:p>
            <a:r>
              <a:rPr lang="zh-TW" altLang="en-US" smtClean="0"/>
              <a:t>按一下以編輯母片標題樣式</a:t>
            </a:r>
            <a:endParaRPr lang="en-US"/>
          </a:p>
        </p:txBody>
      </p:sp>
      <p:sp>
        <p:nvSpPr>
          <p:cNvPr id="3" name="副標題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TW" altLang="en-US" smtClean="0"/>
              <a:t>按一下以編輯母片副標題樣式</a:t>
            </a:r>
            <a:endParaRPr lang="en-US"/>
          </a:p>
        </p:txBody>
      </p:sp>
      <p:sp>
        <p:nvSpPr>
          <p:cNvPr id="4" name="日期版面配置區 3"/>
          <p:cNvSpPr>
            <a:spLocks noGrp="1"/>
          </p:cNvSpPr>
          <p:nvPr>
            <p:ph type="dt" sz="half" idx="10"/>
          </p:nvPr>
        </p:nvSpPr>
        <p:spPr/>
        <p:txBody>
          <a:bodyPr/>
          <a:lstStyle/>
          <a:p>
            <a:fld id="{34178C49-1227-4821-8743-76710773F34E}" type="datetime1">
              <a:rPr lang="en-US" smtClean="0"/>
              <a:t>10/4/2023</a:t>
            </a:fld>
            <a:endParaRPr lang="en-US"/>
          </a:p>
        </p:txBody>
      </p:sp>
      <p:sp>
        <p:nvSpPr>
          <p:cNvPr id="5" name="頁尾版面配置區 4"/>
          <p:cNvSpPr>
            <a:spLocks noGrp="1"/>
          </p:cNvSpPr>
          <p:nvPr>
            <p:ph type="ftr" sz="quarter" idx="11"/>
          </p:nvPr>
        </p:nvSpPr>
        <p:spPr/>
        <p:txBody>
          <a:bodyPr/>
          <a:lstStyle/>
          <a:p>
            <a:endParaRPr lang="en-US"/>
          </a:p>
        </p:txBody>
      </p:sp>
      <p:sp>
        <p:nvSpPr>
          <p:cNvPr id="6" name="投影片編號版面配置區 5"/>
          <p:cNvSpPr>
            <a:spLocks noGrp="1"/>
          </p:cNvSpPr>
          <p:nvPr>
            <p:ph type="sldNum" sz="quarter" idx="12"/>
          </p:nvPr>
        </p:nvSpPr>
        <p:spPr/>
        <p:txBody>
          <a:bodyPr/>
          <a:lstStyle/>
          <a:p>
            <a:fld id="{87D7E3E0-16BD-4228-BA84-50B6A6D4FBA8}" type="slidenum">
              <a:rPr lang="en-US" smtClean="0"/>
              <a:t>‹#›</a:t>
            </a:fld>
            <a:endParaRPr lang="en-US"/>
          </a:p>
        </p:txBody>
      </p:sp>
    </p:spTree>
    <p:extLst>
      <p:ext uri="{BB962C8B-B14F-4D97-AF65-F5344CB8AC3E}">
        <p14:creationId xmlns:p14="http://schemas.microsoft.com/office/powerpoint/2010/main" val="26399193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en-US"/>
          </a:p>
        </p:txBody>
      </p:sp>
      <p:sp>
        <p:nvSpPr>
          <p:cNvPr id="3" name="直排文字版面配置區 2"/>
          <p:cNvSpPr>
            <a:spLocks noGrp="1"/>
          </p:cNvSpPr>
          <p:nvPr>
            <p:ph type="body" orient="vert" idx="1"/>
          </p:nvPr>
        </p:nvSpPr>
        <p:spPr/>
        <p:txBody>
          <a:bodyPr vert="eaVert"/>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日期版面配置區 3"/>
          <p:cNvSpPr>
            <a:spLocks noGrp="1"/>
          </p:cNvSpPr>
          <p:nvPr>
            <p:ph type="dt" sz="half" idx="10"/>
          </p:nvPr>
        </p:nvSpPr>
        <p:spPr/>
        <p:txBody>
          <a:bodyPr/>
          <a:lstStyle/>
          <a:p>
            <a:fld id="{B8E3F0AF-EECC-4FF8-B6A9-25E29A4B9864}" type="datetime1">
              <a:rPr lang="en-US" smtClean="0"/>
              <a:t>10/4/2023</a:t>
            </a:fld>
            <a:endParaRPr lang="en-US"/>
          </a:p>
        </p:txBody>
      </p:sp>
      <p:sp>
        <p:nvSpPr>
          <p:cNvPr id="5" name="頁尾版面配置區 4"/>
          <p:cNvSpPr>
            <a:spLocks noGrp="1"/>
          </p:cNvSpPr>
          <p:nvPr>
            <p:ph type="ftr" sz="quarter" idx="11"/>
          </p:nvPr>
        </p:nvSpPr>
        <p:spPr/>
        <p:txBody>
          <a:bodyPr/>
          <a:lstStyle/>
          <a:p>
            <a:endParaRPr lang="en-US"/>
          </a:p>
        </p:txBody>
      </p:sp>
      <p:sp>
        <p:nvSpPr>
          <p:cNvPr id="6" name="投影片編號版面配置區 5"/>
          <p:cNvSpPr>
            <a:spLocks noGrp="1"/>
          </p:cNvSpPr>
          <p:nvPr>
            <p:ph type="sldNum" sz="quarter" idx="12"/>
          </p:nvPr>
        </p:nvSpPr>
        <p:spPr/>
        <p:txBody>
          <a:bodyPr/>
          <a:lstStyle/>
          <a:p>
            <a:fld id="{87D7E3E0-16BD-4228-BA84-50B6A6D4FBA8}" type="slidenum">
              <a:rPr lang="en-US" smtClean="0"/>
              <a:t>‹#›</a:t>
            </a:fld>
            <a:endParaRPr lang="en-US"/>
          </a:p>
        </p:txBody>
      </p:sp>
    </p:spTree>
    <p:extLst>
      <p:ext uri="{BB962C8B-B14F-4D97-AF65-F5344CB8AC3E}">
        <p14:creationId xmlns:p14="http://schemas.microsoft.com/office/powerpoint/2010/main" val="263518643"/>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8724900" y="365125"/>
            <a:ext cx="2628900" cy="5811838"/>
          </a:xfrm>
        </p:spPr>
        <p:txBody>
          <a:bodyPr vert="eaVert"/>
          <a:lstStyle/>
          <a:p>
            <a:r>
              <a:rPr lang="zh-TW" altLang="en-US" smtClean="0"/>
              <a:t>按一下以編輯母片標題樣式</a:t>
            </a:r>
            <a:endParaRPr lang="en-US"/>
          </a:p>
        </p:txBody>
      </p:sp>
      <p:sp>
        <p:nvSpPr>
          <p:cNvPr id="3" name="直排文字版面配置區 2"/>
          <p:cNvSpPr>
            <a:spLocks noGrp="1"/>
          </p:cNvSpPr>
          <p:nvPr>
            <p:ph type="body" orient="vert" idx="1"/>
          </p:nvPr>
        </p:nvSpPr>
        <p:spPr>
          <a:xfrm>
            <a:off x="838200" y="365125"/>
            <a:ext cx="7734300" cy="5811838"/>
          </a:xfrm>
        </p:spPr>
        <p:txBody>
          <a:bodyPr vert="eaVert"/>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日期版面配置區 3"/>
          <p:cNvSpPr>
            <a:spLocks noGrp="1"/>
          </p:cNvSpPr>
          <p:nvPr>
            <p:ph type="dt" sz="half" idx="10"/>
          </p:nvPr>
        </p:nvSpPr>
        <p:spPr/>
        <p:txBody>
          <a:bodyPr/>
          <a:lstStyle/>
          <a:p>
            <a:fld id="{5A34F3E1-DD01-4E20-B25D-51F65B7636E4}" type="datetime1">
              <a:rPr lang="en-US" smtClean="0"/>
              <a:t>10/4/2023</a:t>
            </a:fld>
            <a:endParaRPr lang="en-US"/>
          </a:p>
        </p:txBody>
      </p:sp>
      <p:sp>
        <p:nvSpPr>
          <p:cNvPr id="5" name="頁尾版面配置區 4"/>
          <p:cNvSpPr>
            <a:spLocks noGrp="1"/>
          </p:cNvSpPr>
          <p:nvPr>
            <p:ph type="ftr" sz="quarter" idx="11"/>
          </p:nvPr>
        </p:nvSpPr>
        <p:spPr/>
        <p:txBody>
          <a:bodyPr/>
          <a:lstStyle/>
          <a:p>
            <a:endParaRPr lang="en-US"/>
          </a:p>
        </p:txBody>
      </p:sp>
      <p:sp>
        <p:nvSpPr>
          <p:cNvPr id="6" name="投影片編號版面配置區 5"/>
          <p:cNvSpPr>
            <a:spLocks noGrp="1"/>
          </p:cNvSpPr>
          <p:nvPr>
            <p:ph type="sldNum" sz="quarter" idx="12"/>
          </p:nvPr>
        </p:nvSpPr>
        <p:spPr/>
        <p:txBody>
          <a:bodyPr/>
          <a:lstStyle/>
          <a:p>
            <a:fld id="{87D7E3E0-16BD-4228-BA84-50B6A6D4FBA8}" type="slidenum">
              <a:rPr lang="en-US" smtClean="0"/>
              <a:t>‹#›</a:t>
            </a:fld>
            <a:endParaRPr lang="en-US"/>
          </a:p>
        </p:txBody>
      </p:sp>
    </p:spTree>
    <p:extLst>
      <p:ext uri="{BB962C8B-B14F-4D97-AF65-F5344CB8AC3E}">
        <p14:creationId xmlns:p14="http://schemas.microsoft.com/office/powerpoint/2010/main" val="159701940"/>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grpSp>
        <p:nvGrpSpPr>
          <p:cNvPr id="114" name="Group 4">
            <a:extLst>
              <a:ext uri="{FF2B5EF4-FFF2-40B4-BE49-F238E27FC236}">
                <a16:creationId xmlns:a16="http://schemas.microsoft.com/office/drawing/2014/main" id="{592F228A-3B22-4382-9A73-DBE2622653D4}"/>
              </a:ext>
            </a:extLst>
          </p:cNvPr>
          <p:cNvGrpSpPr/>
          <p:nvPr/>
        </p:nvGrpSpPr>
        <p:grpSpPr>
          <a:xfrm>
            <a:off x="11593588" y="6198490"/>
            <a:ext cx="598410" cy="440656"/>
            <a:chOff x="11595100" y="6198845"/>
            <a:chExt cx="598488" cy="440713"/>
          </a:xfrm>
        </p:grpSpPr>
        <p:sp>
          <p:nvSpPr>
            <p:cNvPr id="115" name="Shape">
              <a:extLst>
                <a:ext uri="{FF2B5EF4-FFF2-40B4-BE49-F238E27FC236}">
                  <a16:creationId xmlns:a16="http://schemas.microsoft.com/office/drawing/2014/main" id="{0036A6BF-6600-41EC-8559-17901C01A67E}"/>
                </a:ext>
              </a:extLst>
            </p:cNvPr>
            <p:cNvSpPr/>
            <p:nvPr/>
          </p:nvSpPr>
          <p:spPr>
            <a:xfrm>
              <a:off x="11595100" y="6198845"/>
              <a:ext cx="598488" cy="440713"/>
            </a:xfrm>
            <a:custGeom>
              <a:avLst/>
              <a:gdLst>
                <a:gd name="connsiteX0" fmla="*/ 262532 w 709613"/>
                <a:gd name="connsiteY0" fmla="*/ 0 h 522541"/>
                <a:gd name="connsiteX1" fmla="*/ 485937 w 709613"/>
                <a:gd name="connsiteY1" fmla="*/ 126218 h 522541"/>
                <a:gd name="connsiteX2" fmla="*/ 570503 w 709613"/>
                <a:gd name="connsiteY2" fmla="*/ 135053 h 522541"/>
                <a:gd name="connsiteX3" fmla="*/ 705556 w 709613"/>
                <a:gd name="connsiteY3" fmla="*/ 75731 h 522541"/>
                <a:gd name="connsiteX4" fmla="*/ 709613 w 709613"/>
                <a:gd name="connsiteY4" fmla="*/ 76142 h 522541"/>
                <a:gd name="connsiteX5" fmla="*/ 709613 w 709613"/>
                <a:gd name="connsiteY5" fmla="*/ 446527 h 522541"/>
                <a:gd name="connsiteX6" fmla="*/ 706818 w 709613"/>
                <a:gd name="connsiteY6" fmla="*/ 446810 h 522541"/>
                <a:gd name="connsiteX7" fmla="*/ 571765 w 709613"/>
                <a:gd name="connsiteY7" fmla="*/ 387488 h 522541"/>
                <a:gd name="connsiteX8" fmla="*/ 487199 w 709613"/>
                <a:gd name="connsiteY8" fmla="*/ 396323 h 522541"/>
                <a:gd name="connsiteX9" fmla="*/ 262532 w 709613"/>
                <a:gd name="connsiteY9" fmla="*/ 522541 h 522541"/>
                <a:gd name="connsiteX10" fmla="*/ 0 w 709613"/>
                <a:gd name="connsiteY10" fmla="*/ 261270 h 522541"/>
                <a:gd name="connsiteX11" fmla="*/ 262532 w 709613"/>
                <a:gd name="connsiteY11" fmla="*/ 0 h 522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09613" h="522541">
                  <a:moveTo>
                    <a:pt x="262532" y="0"/>
                  </a:moveTo>
                  <a:cubicBezTo>
                    <a:pt x="357195" y="0"/>
                    <a:pt x="440499" y="50487"/>
                    <a:pt x="485937" y="126218"/>
                  </a:cubicBezTo>
                  <a:cubicBezTo>
                    <a:pt x="504870" y="156510"/>
                    <a:pt x="546522" y="161558"/>
                    <a:pt x="570503" y="135053"/>
                  </a:cubicBezTo>
                  <a:cubicBezTo>
                    <a:pt x="604582" y="98450"/>
                    <a:pt x="652544" y="75731"/>
                    <a:pt x="705556" y="75731"/>
                  </a:cubicBezTo>
                  <a:lnTo>
                    <a:pt x="709613" y="76142"/>
                  </a:lnTo>
                  <a:lnTo>
                    <a:pt x="709613" y="446527"/>
                  </a:lnTo>
                  <a:lnTo>
                    <a:pt x="706818" y="446810"/>
                  </a:lnTo>
                  <a:cubicBezTo>
                    <a:pt x="653806" y="446810"/>
                    <a:pt x="605844" y="424091"/>
                    <a:pt x="571765" y="387488"/>
                  </a:cubicBezTo>
                  <a:cubicBezTo>
                    <a:pt x="547784" y="360982"/>
                    <a:pt x="506132" y="366031"/>
                    <a:pt x="487199" y="396323"/>
                  </a:cubicBezTo>
                  <a:cubicBezTo>
                    <a:pt x="440499" y="472054"/>
                    <a:pt x="357195" y="522541"/>
                    <a:pt x="262532" y="522541"/>
                  </a:cubicBezTo>
                  <a:cubicBezTo>
                    <a:pt x="117382" y="522541"/>
                    <a:pt x="0" y="405158"/>
                    <a:pt x="0" y="261270"/>
                  </a:cubicBezTo>
                  <a:cubicBezTo>
                    <a:pt x="0" y="117382"/>
                    <a:pt x="117382" y="0"/>
                    <a:pt x="262532" y="0"/>
                  </a:cubicBezTo>
                  <a:close/>
                </a:path>
              </a:pathLst>
            </a:custGeom>
            <a:solidFill>
              <a:schemeClr val="accent1"/>
            </a:solidFill>
            <a:ln w="12611" cap="flat">
              <a:noFill/>
              <a:prstDash val="solid"/>
              <a:miter/>
            </a:ln>
          </p:spPr>
          <p:txBody>
            <a:bodyPr rot="0" spcFirstLastPara="0" vertOverflow="overflow" horzOverflow="overflow" vert="horz" wrap="square" lIns="91428" tIns="45714" rIns="91428" bIns="45714" numCol="1" spcCol="0" rtlCol="0" fromWordArt="0" anchor="ctr" anchorCtr="0" forceAA="0" compatLnSpc="1">
              <a:prstTxWarp prst="textNoShape">
                <a:avLst/>
              </a:prstTxWarp>
              <a:noAutofit/>
            </a:bodyPr>
            <a:lstStyle/>
            <a:p>
              <a:endParaRPr lang="en-ID">
                <a:latin typeface="Microsoft JhengHei" panose="020B0604030504040204" pitchFamily="34" charset="-120"/>
                <a:ea typeface="Microsoft JhengHei" panose="020B0604030504040204" pitchFamily="34" charset="-120"/>
              </a:endParaRPr>
            </a:p>
          </p:txBody>
        </p:sp>
        <p:sp>
          <p:nvSpPr>
            <p:cNvPr id="116" name="Oval 6">
              <a:extLst>
                <a:ext uri="{FF2B5EF4-FFF2-40B4-BE49-F238E27FC236}">
                  <a16:creationId xmlns:a16="http://schemas.microsoft.com/office/drawing/2014/main" id="{40AF5DDC-90EE-4114-BEB6-D520D40E3EC2}"/>
                </a:ext>
              </a:extLst>
            </p:cNvPr>
            <p:cNvSpPr/>
            <p:nvPr/>
          </p:nvSpPr>
          <p:spPr>
            <a:xfrm>
              <a:off x="11641291" y="6241006"/>
              <a:ext cx="352132" cy="3521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icrosoft JhengHei" panose="020B0604030504040204" pitchFamily="34" charset="-120"/>
                <a:ea typeface="Microsoft JhengHei" panose="020B0604030504040204" pitchFamily="34" charset="-120"/>
              </a:endParaRPr>
            </a:p>
          </p:txBody>
        </p:sp>
      </p:grpSp>
      <p:sp>
        <p:nvSpPr>
          <p:cNvPr id="124" name="投影片編號版面配置區 5"/>
          <p:cNvSpPr>
            <a:spLocks noGrp="1"/>
          </p:cNvSpPr>
          <p:nvPr>
            <p:ph type="sldNum" sz="quarter" idx="12"/>
          </p:nvPr>
        </p:nvSpPr>
        <p:spPr>
          <a:xfrm>
            <a:off x="9260598" y="6225800"/>
            <a:ext cx="2743200" cy="365125"/>
          </a:xfrm>
        </p:spPr>
        <p:txBody>
          <a:bodyPr/>
          <a:lstStyle/>
          <a:p>
            <a:fld id="{87D7E3E0-16BD-4228-BA84-50B6A6D4FBA8}" type="slidenum">
              <a:rPr lang="en-US" smtClean="0"/>
              <a:t>‹#›</a:t>
            </a:fld>
            <a:endParaRPr lang="en-US" dirty="0"/>
          </a:p>
        </p:txBody>
      </p:sp>
      <p:sp>
        <p:nvSpPr>
          <p:cNvPr id="120" name="Base Shape">
            <a:extLst>
              <a:ext uri="{FF2B5EF4-FFF2-40B4-BE49-F238E27FC236}">
                <a16:creationId xmlns:a16="http://schemas.microsoft.com/office/drawing/2014/main" id="{FDAEED5C-66C5-425F-9B6E-99C32A76629F}"/>
              </a:ext>
            </a:extLst>
          </p:cNvPr>
          <p:cNvSpPr/>
          <p:nvPr userDrawn="1"/>
        </p:nvSpPr>
        <p:spPr>
          <a:xfrm flipH="1">
            <a:off x="711901" y="336594"/>
            <a:ext cx="1545828" cy="219765"/>
          </a:xfrm>
          <a:prstGeom prst="roundRect">
            <a:avLst>
              <a:gd name="adj" fmla="val 50000"/>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24">
              <a:latin typeface="Microsoft JhengHei" panose="020B0604030504040204" pitchFamily="34" charset="-120"/>
              <a:ea typeface="Microsoft JhengHei" panose="020B0604030504040204" pitchFamily="34" charset="-120"/>
            </a:endParaRPr>
          </a:p>
        </p:txBody>
      </p:sp>
      <p:sp>
        <p:nvSpPr>
          <p:cNvPr id="121" name="Magnifier Icon">
            <a:extLst>
              <a:ext uri="{FF2B5EF4-FFF2-40B4-BE49-F238E27FC236}">
                <a16:creationId xmlns:a16="http://schemas.microsoft.com/office/drawing/2014/main" id="{8C8D62C1-A221-4449-B119-851671F0E15E}"/>
              </a:ext>
            </a:extLst>
          </p:cNvPr>
          <p:cNvSpPr>
            <a:spLocks noChangeArrowheads="1"/>
          </p:cNvSpPr>
          <p:nvPr userDrawn="1"/>
        </p:nvSpPr>
        <p:spPr bwMode="auto">
          <a:xfrm flipH="1">
            <a:off x="810684" y="380222"/>
            <a:ext cx="130901" cy="130493"/>
          </a:xfrm>
          <a:custGeom>
            <a:avLst/>
            <a:gdLst>
              <a:gd name="connsiteX0" fmla="*/ 221428 w 505037"/>
              <a:gd name="connsiteY0" fmla="*/ 0 h 503464"/>
              <a:gd name="connsiteX1" fmla="*/ 442856 w 505037"/>
              <a:gd name="connsiteY1" fmla="*/ 220738 h 503464"/>
              <a:gd name="connsiteX2" fmla="*/ 409490 w 505037"/>
              <a:gd name="connsiteY2" fmla="*/ 338667 h 503464"/>
              <a:gd name="connsiteX3" fmla="*/ 491388 w 505037"/>
              <a:gd name="connsiteY3" fmla="*/ 423333 h 503464"/>
              <a:gd name="connsiteX4" fmla="*/ 491388 w 505037"/>
              <a:gd name="connsiteY4" fmla="*/ 489857 h 503464"/>
              <a:gd name="connsiteX5" fmla="*/ 424656 w 505037"/>
              <a:gd name="connsiteY5" fmla="*/ 489857 h 503464"/>
              <a:gd name="connsiteX6" fmla="*/ 339725 w 505037"/>
              <a:gd name="connsiteY6" fmla="*/ 405191 h 503464"/>
              <a:gd name="connsiteX7" fmla="*/ 221428 w 505037"/>
              <a:gd name="connsiteY7" fmla="*/ 441476 h 503464"/>
              <a:gd name="connsiteX8" fmla="*/ 0 w 505037"/>
              <a:gd name="connsiteY8" fmla="*/ 220738 h 503464"/>
              <a:gd name="connsiteX9" fmla="*/ 221428 w 505037"/>
              <a:gd name="connsiteY9" fmla="*/ 0 h 503464"/>
              <a:gd name="connsiteX10" fmla="*/ 219869 w 505037"/>
              <a:gd name="connsiteY10" fmla="*/ 60325 h 503464"/>
              <a:gd name="connsiteX11" fmla="*/ 60325 w 505037"/>
              <a:gd name="connsiteY11" fmla="*/ 219075 h 503464"/>
              <a:gd name="connsiteX12" fmla="*/ 219869 w 505037"/>
              <a:gd name="connsiteY12" fmla="*/ 377825 h 503464"/>
              <a:gd name="connsiteX13" fmla="*/ 379413 w 505037"/>
              <a:gd name="connsiteY13" fmla="*/ 219075 h 503464"/>
              <a:gd name="connsiteX14" fmla="*/ 219869 w 505037"/>
              <a:gd name="connsiteY14" fmla="*/ 60325 h 503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5037" h="503464">
                <a:moveTo>
                  <a:pt x="221428" y="0"/>
                </a:moveTo>
                <a:cubicBezTo>
                  <a:pt x="342758" y="0"/>
                  <a:pt x="442856" y="96762"/>
                  <a:pt x="442856" y="220738"/>
                </a:cubicBezTo>
                <a:cubicBezTo>
                  <a:pt x="442856" y="263072"/>
                  <a:pt x="430722" y="305405"/>
                  <a:pt x="409490" y="338667"/>
                </a:cubicBezTo>
                <a:cubicBezTo>
                  <a:pt x="491388" y="423333"/>
                  <a:pt x="491388" y="423333"/>
                  <a:pt x="491388" y="423333"/>
                </a:cubicBezTo>
                <a:cubicBezTo>
                  <a:pt x="509587" y="441476"/>
                  <a:pt x="509587" y="471714"/>
                  <a:pt x="491388" y="489857"/>
                </a:cubicBezTo>
                <a:cubicBezTo>
                  <a:pt x="473188" y="508000"/>
                  <a:pt x="442856" y="508000"/>
                  <a:pt x="424656" y="489857"/>
                </a:cubicBezTo>
                <a:cubicBezTo>
                  <a:pt x="339725" y="405191"/>
                  <a:pt x="339725" y="405191"/>
                  <a:pt x="339725" y="405191"/>
                </a:cubicBezTo>
                <a:cubicBezTo>
                  <a:pt x="306359" y="426357"/>
                  <a:pt x="266927" y="441476"/>
                  <a:pt x="221428" y="441476"/>
                </a:cubicBezTo>
                <a:cubicBezTo>
                  <a:pt x="100098" y="441476"/>
                  <a:pt x="0" y="341691"/>
                  <a:pt x="0" y="220738"/>
                </a:cubicBezTo>
                <a:cubicBezTo>
                  <a:pt x="0" y="96762"/>
                  <a:pt x="100098" y="0"/>
                  <a:pt x="221428" y="0"/>
                </a:cubicBezTo>
                <a:close/>
                <a:moveTo>
                  <a:pt x="219869" y="60325"/>
                </a:moveTo>
                <a:cubicBezTo>
                  <a:pt x="131755" y="60325"/>
                  <a:pt x="60325" y="131400"/>
                  <a:pt x="60325" y="219075"/>
                </a:cubicBezTo>
                <a:cubicBezTo>
                  <a:pt x="60325" y="306750"/>
                  <a:pt x="131755" y="377825"/>
                  <a:pt x="219869" y="377825"/>
                </a:cubicBezTo>
                <a:cubicBezTo>
                  <a:pt x="307983" y="377825"/>
                  <a:pt x="379413" y="306750"/>
                  <a:pt x="379413" y="219075"/>
                </a:cubicBezTo>
                <a:cubicBezTo>
                  <a:pt x="379413" y="131400"/>
                  <a:pt x="307983" y="60325"/>
                  <a:pt x="219869" y="60325"/>
                </a:cubicBezTo>
                <a:close/>
              </a:path>
            </a:pathLst>
          </a:custGeom>
          <a:solidFill>
            <a:schemeClr val="bg1">
              <a:lumMod val="85000"/>
            </a:schemeClr>
          </a:solidFill>
          <a:ln>
            <a:noFill/>
          </a:ln>
        </p:spPr>
        <p:txBody>
          <a:bodyPr vert="horz" wrap="square" lIns="91428" tIns="45714" rIns="91428" bIns="45714" numCol="1" anchor="t" anchorCtr="0" compatLnSpc="1">
            <a:prstTxWarp prst="textNoShape">
              <a:avLst/>
            </a:prstTxWarp>
            <a:noAutofit/>
          </a:bodyPr>
          <a:lstStyle/>
          <a:p>
            <a:endParaRPr lang="en-US" sz="1224">
              <a:latin typeface="Microsoft JhengHei" panose="020B0604030504040204" pitchFamily="34" charset="-120"/>
              <a:ea typeface="Microsoft JhengHei" panose="020B0604030504040204" pitchFamily="34" charset="-120"/>
            </a:endParaRPr>
          </a:p>
        </p:txBody>
      </p:sp>
      <p:sp>
        <p:nvSpPr>
          <p:cNvPr id="122" name="Suggestion">
            <a:extLst>
              <a:ext uri="{FF2B5EF4-FFF2-40B4-BE49-F238E27FC236}">
                <a16:creationId xmlns:a16="http://schemas.microsoft.com/office/drawing/2014/main" id="{C6D2104E-1FFD-4943-9166-5FAA731A8870}"/>
              </a:ext>
            </a:extLst>
          </p:cNvPr>
          <p:cNvSpPr txBox="1"/>
          <p:nvPr userDrawn="1"/>
        </p:nvSpPr>
        <p:spPr>
          <a:xfrm flipH="1">
            <a:off x="941584" y="388128"/>
            <a:ext cx="1249166" cy="123111"/>
          </a:xfrm>
          <a:prstGeom prst="rect">
            <a:avLst/>
          </a:prstGeom>
          <a:noFill/>
        </p:spPr>
        <p:txBody>
          <a:bodyPr wrap="square" lIns="0" tIns="0" rIns="0" bIns="0" rtlCol="0">
            <a:spAutoFit/>
          </a:bodyPr>
          <a:lstStyle/>
          <a:p>
            <a:endParaRPr lang="en-US" sz="800" dirty="0">
              <a:solidFill>
                <a:schemeClr val="bg1">
                  <a:lumMod val="75000"/>
                </a:schemeClr>
              </a:solidFill>
              <a:latin typeface="Microsoft JhengHei" panose="020B0604030504040204" pitchFamily="34" charset="-120"/>
              <a:ea typeface="Microsoft JhengHei" panose="020B0604030504040204" pitchFamily="34" charset="-120"/>
            </a:endParaRPr>
          </a:p>
        </p:txBody>
      </p:sp>
      <p:sp>
        <p:nvSpPr>
          <p:cNvPr id="125" name="PpHeader">
            <a:extLst>
              <a:ext uri="{FF2B5EF4-FFF2-40B4-BE49-F238E27FC236}">
                <a16:creationId xmlns:a16="http://schemas.microsoft.com/office/drawing/2014/main" id="{86EDE788-9E51-4D65-BFA2-6631D50CAFF9}"/>
              </a:ext>
            </a:extLst>
          </p:cNvPr>
          <p:cNvSpPr/>
          <p:nvPr userDrawn="1"/>
        </p:nvSpPr>
        <p:spPr>
          <a:xfrm>
            <a:off x="170009" y="362417"/>
            <a:ext cx="282243" cy="168120"/>
          </a:xfrm>
          <a:custGeom>
            <a:avLst/>
            <a:gdLst>
              <a:gd name="connsiteX0" fmla="*/ 232966 w 249725"/>
              <a:gd name="connsiteY0" fmla="*/ 82125 h 142460"/>
              <a:gd name="connsiteX1" fmla="*/ 15084 w 249725"/>
              <a:gd name="connsiteY1" fmla="*/ 82125 h 142460"/>
              <a:gd name="connsiteX2" fmla="*/ 0 w 249725"/>
              <a:gd name="connsiteY2" fmla="*/ 67040 h 142460"/>
              <a:gd name="connsiteX3" fmla="*/ 15084 w 249725"/>
              <a:gd name="connsiteY3" fmla="*/ 50280 h 142460"/>
              <a:gd name="connsiteX4" fmla="*/ 232966 w 249725"/>
              <a:gd name="connsiteY4" fmla="*/ 50280 h 142460"/>
              <a:gd name="connsiteX5" fmla="*/ 248050 w 249725"/>
              <a:gd name="connsiteY5" fmla="*/ 65364 h 142460"/>
              <a:gd name="connsiteX6" fmla="*/ 232966 w 249725"/>
              <a:gd name="connsiteY6" fmla="*/ 82125 h 142460"/>
              <a:gd name="connsiteX7" fmla="*/ 232966 w 249725"/>
              <a:gd name="connsiteY7" fmla="*/ 30168 h 142460"/>
              <a:gd name="connsiteX8" fmla="*/ 248050 w 249725"/>
              <a:gd name="connsiteY8" fmla="*/ 15084 h 142460"/>
              <a:gd name="connsiteX9" fmla="*/ 232966 w 249725"/>
              <a:gd name="connsiteY9" fmla="*/ 0 h 142460"/>
              <a:gd name="connsiteX10" fmla="*/ 15084 w 249725"/>
              <a:gd name="connsiteY10" fmla="*/ 0 h 142460"/>
              <a:gd name="connsiteX11" fmla="*/ 0 w 249725"/>
              <a:gd name="connsiteY11" fmla="*/ 15084 h 142460"/>
              <a:gd name="connsiteX12" fmla="*/ 15084 w 249725"/>
              <a:gd name="connsiteY12" fmla="*/ 30168 h 142460"/>
              <a:gd name="connsiteX13" fmla="*/ 232966 w 249725"/>
              <a:gd name="connsiteY13" fmla="*/ 30168 h 142460"/>
              <a:gd name="connsiteX14" fmla="*/ 179333 w 249725"/>
              <a:gd name="connsiteY14" fmla="*/ 127377 h 142460"/>
              <a:gd name="connsiteX15" fmla="*/ 164249 w 249725"/>
              <a:gd name="connsiteY15" fmla="*/ 112293 h 142460"/>
              <a:gd name="connsiteX16" fmla="*/ 15084 w 249725"/>
              <a:gd name="connsiteY16" fmla="*/ 112293 h 142460"/>
              <a:gd name="connsiteX17" fmla="*/ 0 w 249725"/>
              <a:gd name="connsiteY17" fmla="*/ 127377 h 142460"/>
              <a:gd name="connsiteX18" fmla="*/ 15084 w 249725"/>
              <a:gd name="connsiteY18" fmla="*/ 142461 h 142460"/>
              <a:gd name="connsiteX19" fmla="*/ 164249 w 249725"/>
              <a:gd name="connsiteY19" fmla="*/ 142461 h 142460"/>
              <a:gd name="connsiteX20" fmla="*/ 179333 w 249725"/>
              <a:gd name="connsiteY20" fmla="*/ 127377 h 142460"/>
              <a:gd name="connsiteX21" fmla="*/ 249726 w 249725"/>
              <a:gd name="connsiteY21" fmla="*/ 127377 h 142460"/>
              <a:gd name="connsiteX22" fmla="*/ 234642 w 249725"/>
              <a:gd name="connsiteY22" fmla="*/ 112293 h 142460"/>
              <a:gd name="connsiteX23" fmla="*/ 209502 w 249725"/>
              <a:gd name="connsiteY23" fmla="*/ 112293 h 142460"/>
              <a:gd name="connsiteX24" fmla="*/ 194418 w 249725"/>
              <a:gd name="connsiteY24" fmla="*/ 127377 h 142460"/>
              <a:gd name="connsiteX25" fmla="*/ 209502 w 249725"/>
              <a:gd name="connsiteY25" fmla="*/ 142461 h 142460"/>
              <a:gd name="connsiteX26" fmla="*/ 234642 w 249725"/>
              <a:gd name="connsiteY26" fmla="*/ 142461 h 142460"/>
              <a:gd name="connsiteX27" fmla="*/ 249726 w 249725"/>
              <a:gd name="connsiteY27" fmla="*/ 127377 h 142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49725" h="142460">
                <a:moveTo>
                  <a:pt x="232966" y="82125"/>
                </a:moveTo>
                <a:lnTo>
                  <a:pt x="15084" y="82125"/>
                </a:lnTo>
                <a:cubicBezTo>
                  <a:pt x="6704" y="82125"/>
                  <a:pt x="0" y="75421"/>
                  <a:pt x="0" y="67040"/>
                </a:cubicBezTo>
                <a:cubicBezTo>
                  <a:pt x="0" y="58660"/>
                  <a:pt x="6704" y="50280"/>
                  <a:pt x="15084" y="50280"/>
                </a:cubicBezTo>
                <a:lnTo>
                  <a:pt x="232966" y="50280"/>
                </a:lnTo>
                <a:cubicBezTo>
                  <a:pt x="241346" y="50280"/>
                  <a:pt x="248050" y="56984"/>
                  <a:pt x="248050" y="65364"/>
                </a:cubicBezTo>
                <a:cubicBezTo>
                  <a:pt x="248050" y="73744"/>
                  <a:pt x="241346" y="82125"/>
                  <a:pt x="232966" y="82125"/>
                </a:cubicBezTo>
                <a:close/>
                <a:moveTo>
                  <a:pt x="232966" y="30168"/>
                </a:moveTo>
                <a:cubicBezTo>
                  <a:pt x="241346" y="30168"/>
                  <a:pt x="248050" y="23464"/>
                  <a:pt x="248050" y="15084"/>
                </a:cubicBezTo>
                <a:cubicBezTo>
                  <a:pt x="248050" y="6704"/>
                  <a:pt x="241346" y="0"/>
                  <a:pt x="232966" y="0"/>
                </a:cubicBezTo>
                <a:lnTo>
                  <a:pt x="15084" y="0"/>
                </a:lnTo>
                <a:cubicBezTo>
                  <a:pt x="6704" y="0"/>
                  <a:pt x="0" y="6704"/>
                  <a:pt x="0" y="15084"/>
                </a:cubicBezTo>
                <a:cubicBezTo>
                  <a:pt x="0" y="23464"/>
                  <a:pt x="6704" y="30168"/>
                  <a:pt x="15084" y="30168"/>
                </a:cubicBezTo>
                <a:lnTo>
                  <a:pt x="232966" y="30168"/>
                </a:lnTo>
                <a:close/>
                <a:moveTo>
                  <a:pt x="179333" y="127377"/>
                </a:moveTo>
                <a:cubicBezTo>
                  <a:pt x="179333" y="118997"/>
                  <a:pt x="172629" y="112293"/>
                  <a:pt x="164249" y="112293"/>
                </a:cubicBezTo>
                <a:lnTo>
                  <a:pt x="15084" y="112293"/>
                </a:lnTo>
                <a:cubicBezTo>
                  <a:pt x="6704" y="112293"/>
                  <a:pt x="0" y="118997"/>
                  <a:pt x="0" y="127377"/>
                </a:cubicBezTo>
                <a:cubicBezTo>
                  <a:pt x="0" y="135757"/>
                  <a:pt x="6704" y="142461"/>
                  <a:pt x="15084" y="142461"/>
                </a:cubicBezTo>
                <a:lnTo>
                  <a:pt x="164249" y="142461"/>
                </a:lnTo>
                <a:cubicBezTo>
                  <a:pt x="172629" y="142461"/>
                  <a:pt x="179333" y="135757"/>
                  <a:pt x="179333" y="127377"/>
                </a:cubicBezTo>
                <a:close/>
                <a:moveTo>
                  <a:pt x="249726" y="127377"/>
                </a:moveTo>
                <a:cubicBezTo>
                  <a:pt x="249726" y="118997"/>
                  <a:pt x="243022" y="112293"/>
                  <a:pt x="234642" y="112293"/>
                </a:cubicBezTo>
                <a:lnTo>
                  <a:pt x="209502" y="112293"/>
                </a:lnTo>
                <a:cubicBezTo>
                  <a:pt x="201122" y="112293"/>
                  <a:pt x="194418" y="118997"/>
                  <a:pt x="194418" y="127377"/>
                </a:cubicBezTo>
                <a:cubicBezTo>
                  <a:pt x="194418" y="135757"/>
                  <a:pt x="201122" y="142461"/>
                  <a:pt x="209502" y="142461"/>
                </a:cubicBezTo>
                <a:lnTo>
                  <a:pt x="234642" y="142461"/>
                </a:lnTo>
                <a:cubicBezTo>
                  <a:pt x="243022" y="142461"/>
                  <a:pt x="249726" y="135757"/>
                  <a:pt x="249726" y="12737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sz="1224">
              <a:latin typeface="Microsoft JhengHei" panose="020B0604030504040204" pitchFamily="34" charset="-120"/>
              <a:ea typeface="Microsoft JhengHei" panose="020B0604030504040204" pitchFamily="34" charset="-120"/>
            </a:endParaRPr>
          </a:p>
        </p:txBody>
      </p:sp>
      <p:sp>
        <p:nvSpPr>
          <p:cNvPr id="126" name="矩形 125"/>
          <p:cNvSpPr/>
          <p:nvPr userDrawn="1"/>
        </p:nvSpPr>
        <p:spPr>
          <a:xfrm>
            <a:off x="0" y="0"/>
            <a:ext cx="12192000" cy="6858000"/>
          </a:xfrm>
          <a:prstGeom prst="rect">
            <a:avLst/>
          </a:prstGeom>
          <a:blipFill dpi="0" rotWithShape="1">
            <a:blip r:embed="rId2">
              <a:alphaModFix amt="14000"/>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7" name="Group 4">
            <a:extLst>
              <a:ext uri="{FF2B5EF4-FFF2-40B4-BE49-F238E27FC236}">
                <a16:creationId xmlns:a16="http://schemas.microsoft.com/office/drawing/2014/main" id="{592F228A-3B22-4382-9A73-DBE2622653D4}"/>
              </a:ext>
            </a:extLst>
          </p:cNvPr>
          <p:cNvGrpSpPr/>
          <p:nvPr userDrawn="1"/>
        </p:nvGrpSpPr>
        <p:grpSpPr>
          <a:xfrm>
            <a:off x="11600723" y="5673340"/>
            <a:ext cx="598410" cy="440656"/>
            <a:chOff x="11595100" y="6198845"/>
            <a:chExt cx="598488" cy="440713"/>
          </a:xfrm>
        </p:grpSpPr>
        <p:sp>
          <p:nvSpPr>
            <p:cNvPr id="128" name="Shape">
              <a:extLst>
                <a:ext uri="{FF2B5EF4-FFF2-40B4-BE49-F238E27FC236}">
                  <a16:creationId xmlns:a16="http://schemas.microsoft.com/office/drawing/2014/main" id="{0036A6BF-6600-41EC-8559-17901C01A67E}"/>
                </a:ext>
              </a:extLst>
            </p:cNvPr>
            <p:cNvSpPr/>
            <p:nvPr/>
          </p:nvSpPr>
          <p:spPr>
            <a:xfrm>
              <a:off x="11595100" y="6198845"/>
              <a:ext cx="598488" cy="440713"/>
            </a:xfrm>
            <a:custGeom>
              <a:avLst/>
              <a:gdLst>
                <a:gd name="connsiteX0" fmla="*/ 262532 w 709613"/>
                <a:gd name="connsiteY0" fmla="*/ 0 h 522541"/>
                <a:gd name="connsiteX1" fmla="*/ 485937 w 709613"/>
                <a:gd name="connsiteY1" fmla="*/ 126218 h 522541"/>
                <a:gd name="connsiteX2" fmla="*/ 570503 w 709613"/>
                <a:gd name="connsiteY2" fmla="*/ 135053 h 522541"/>
                <a:gd name="connsiteX3" fmla="*/ 705556 w 709613"/>
                <a:gd name="connsiteY3" fmla="*/ 75731 h 522541"/>
                <a:gd name="connsiteX4" fmla="*/ 709613 w 709613"/>
                <a:gd name="connsiteY4" fmla="*/ 76142 h 522541"/>
                <a:gd name="connsiteX5" fmla="*/ 709613 w 709613"/>
                <a:gd name="connsiteY5" fmla="*/ 446527 h 522541"/>
                <a:gd name="connsiteX6" fmla="*/ 706818 w 709613"/>
                <a:gd name="connsiteY6" fmla="*/ 446810 h 522541"/>
                <a:gd name="connsiteX7" fmla="*/ 571765 w 709613"/>
                <a:gd name="connsiteY7" fmla="*/ 387488 h 522541"/>
                <a:gd name="connsiteX8" fmla="*/ 487199 w 709613"/>
                <a:gd name="connsiteY8" fmla="*/ 396323 h 522541"/>
                <a:gd name="connsiteX9" fmla="*/ 262532 w 709613"/>
                <a:gd name="connsiteY9" fmla="*/ 522541 h 522541"/>
                <a:gd name="connsiteX10" fmla="*/ 0 w 709613"/>
                <a:gd name="connsiteY10" fmla="*/ 261270 h 522541"/>
                <a:gd name="connsiteX11" fmla="*/ 262532 w 709613"/>
                <a:gd name="connsiteY11" fmla="*/ 0 h 522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09613" h="522541">
                  <a:moveTo>
                    <a:pt x="262532" y="0"/>
                  </a:moveTo>
                  <a:cubicBezTo>
                    <a:pt x="357195" y="0"/>
                    <a:pt x="440499" y="50487"/>
                    <a:pt x="485937" y="126218"/>
                  </a:cubicBezTo>
                  <a:cubicBezTo>
                    <a:pt x="504870" y="156510"/>
                    <a:pt x="546522" y="161558"/>
                    <a:pt x="570503" y="135053"/>
                  </a:cubicBezTo>
                  <a:cubicBezTo>
                    <a:pt x="604582" y="98450"/>
                    <a:pt x="652544" y="75731"/>
                    <a:pt x="705556" y="75731"/>
                  </a:cubicBezTo>
                  <a:lnTo>
                    <a:pt x="709613" y="76142"/>
                  </a:lnTo>
                  <a:lnTo>
                    <a:pt x="709613" y="446527"/>
                  </a:lnTo>
                  <a:lnTo>
                    <a:pt x="706818" y="446810"/>
                  </a:lnTo>
                  <a:cubicBezTo>
                    <a:pt x="653806" y="446810"/>
                    <a:pt x="605844" y="424091"/>
                    <a:pt x="571765" y="387488"/>
                  </a:cubicBezTo>
                  <a:cubicBezTo>
                    <a:pt x="547784" y="360982"/>
                    <a:pt x="506132" y="366031"/>
                    <a:pt x="487199" y="396323"/>
                  </a:cubicBezTo>
                  <a:cubicBezTo>
                    <a:pt x="440499" y="472054"/>
                    <a:pt x="357195" y="522541"/>
                    <a:pt x="262532" y="522541"/>
                  </a:cubicBezTo>
                  <a:cubicBezTo>
                    <a:pt x="117382" y="522541"/>
                    <a:pt x="0" y="405158"/>
                    <a:pt x="0" y="261270"/>
                  </a:cubicBezTo>
                  <a:cubicBezTo>
                    <a:pt x="0" y="117382"/>
                    <a:pt x="117382" y="0"/>
                    <a:pt x="262532" y="0"/>
                  </a:cubicBezTo>
                  <a:close/>
                </a:path>
              </a:pathLst>
            </a:custGeom>
            <a:solidFill>
              <a:schemeClr val="accent1"/>
            </a:solidFill>
            <a:ln w="12611" cap="flat">
              <a:noFill/>
              <a:prstDash val="solid"/>
              <a:miter/>
            </a:ln>
          </p:spPr>
          <p:txBody>
            <a:bodyPr rot="0" spcFirstLastPara="0" vertOverflow="overflow" horzOverflow="overflow" vert="horz" wrap="square" lIns="91428" tIns="45714" rIns="91428" bIns="45714" numCol="1" spcCol="0" rtlCol="0" fromWordArt="0" anchor="ctr" anchorCtr="0" forceAA="0" compatLnSpc="1">
              <a:prstTxWarp prst="textNoShape">
                <a:avLst/>
              </a:prstTxWarp>
              <a:noAutofit/>
            </a:bodyPr>
            <a:lstStyle/>
            <a:p>
              <a:endParaRPr lang="en-ID">
                <a:latin typeface="Microsoft JhengHei" panose="020B0604030504040204" pitchFamily="34" charset="-120"/>
                <a:ea typeface="Microsoft JhengHei" panose="020B0604030504040204" pitchFamily="34" charset="-120"/>
              </a:endParaRPr>
            </a:p>
          </p:txBody>
        </p:sp>
        <p:sp>
          <p:nvSpPr>
            <p:cNvPr id="129" name="Oval 6">
              <a:extLst>
                <a:ext uri="{FF2B5EF4-FFF2-40B4-BE49-F238E27FC236}">
                  <a16:creationId xmlns:a16="http://schemas.microsoft.com/office/drawing/2014/main" id="{40AF5DDC-90EE-4114-BEB6-D520D40E3EC2}"/>
                </a:ext>
              </a:extLst>
            </p:cNvPr>
            <p:cNvSpPr/>
            <p:nvPr/>
          </p:nvSpPr>
          <p:spPr>
            <a:xfrm>
              <a:off x="11641291" y="6241006"/>
              <a:ext cx="352132" cy="3521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icrosoft JhengHei" panose="020B0604030504040204" pitchFamily="34" charset="-120"/>
                <a:ea typeface="Microsoft JhengHei" panose="020B0604030504040204" pitchFamily="34" charset="-120"/>
              </a:endParaRPr>
            </a:p>
          </p:txBody>
        </p:sp>
      </p:grpSp>
      <p:pic>
        <p:nvPicPr>
          <p:cNvPr id="130" name="圖片 129">
            <a:hlinkClick r:id="rId3" action="ppaction://hlinksldjump"/>
          </p:cNvPr>
          <p:cNvPicPr>
            <a:picLocks noChangeAspect="1"/>
          </p:cNvPicPr>
          <p:nvPr userDrawn="1"/>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1700410" y="5769306"/>
            <a:ext cx="245082" cy="245082"/>
          </a:xfrm>
          <a:prstGeom prst="rect">
            <a:avLst/>
          </a:prstGeom>
        </p:spPr>
      </p:pic>
    </p:spTree>
    <p:extLst>
      <p:ext uri="{BB962C8B-B14F-4D97-AF65-F5344CB8AC3E}">
        <p14:creationId xmlns:p14="http://schemas.microsoft.com/office/powerpoint/2010/main" val="984917451"/>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辨識「評述性話語」類型">
    <p:spTree>
      <p:nvGrpSpPr>
        <p:cNvPr id="1" name=""/>
        <p:cNvGrpSpPr/>
        <p:nvPr/>
      </p:nvGrpSpPr>
      <p:grpSpPr>
        <a:xfrm>
          <a:off x="0" y="0"/>
          <a:ext cx="0" cy="0"/>
          <a:chOff x="0" y="0"/>
          <a:chExt cx="0" cy="0"/>
        </a:xfrm>
      </p:grpSpPr>
      <p:sp>
        <p:nvSpPr>
          <p:cNvPr id="125" name="矩形 124"/>
          <p:cNvSpPr/>
          <p:nvPr userDrawn="1"/>
        </p:nvSpPr>
        <p:spPr>
          <a:xfrm>
            <a:off x="0" y="0"/>
            <a:ext cx="12192000" cy="6858000"/>
          </a:xfrm>
          <a:prstGeom prst="rect">
            <a:avLst/>
          </a:prstGeom>
          <a:blipFill dpi="0" rotWithShape="1">
            <a:blip r:embed="rId2">
              <a:alphaModFix amt="14000"/>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6" name="Group 4">
            <a:extLst>
              <a:ext uri="{FF2B5EF4-FFF2-40B4-BE49-F238E27FC236}">
                <a16:creationId xmlns:a16="http://schemas.microsoft.com/office/drawing/2014/main" id="{592F228A-3B22-4382-9A73-DBE2622653D4}"/>
              </a:ext>
            </a:extLst>
          </p:cNvPr>
          <p:cNvGrpSpPr/>
          <p:nvPr userDrawn="1"/>
        </p:nvGrpSpPr>
        <p:grpSpPr>
          <a:xfrm>
            <a:off x="11600723" y="5673340"/>
            <a:ext cx="598410" cy="440656"/>
            <a:chOff x="11595100" y="6198845"/>
            <a:chExt cx="598488" cy="440713"/>
          </a:xfrm>
        </p:grpSpPr>
        <p:sp>
          <p:nvSpPr>
            <p:cNvPr id="127" name="Shape">
              <a:extLst>
                <a:ext uri="{FF2B5EF4-FFF2-40B4-BE49-F238E27FC236}">
                  <a16:creationId xmlns:a16="http://schemas.microsoft.com/office/drawing/2014/main" id="{0036A6BF-6600-41EC-8559-17901C01A67E}"/>
                </a:ext>
              </a:extLst>
            </p:cNvPr>
            <p:cNvSpPr/>
            <p:nvPr/>
          </p:nvSpPr>
          <p:spPr>
            <a:xfrm>
              <a:off x="11595100" y="6198845"/>
              <a:ext cx="598488" cy="440713"/>
            </a:xfrm>
            <a:custGeom>
              <a:avLst/>
              <a:gdLst>
                <a:gd name="connsiteX0" fmla="*/ 262532 w 709613"/>
                <a:gd name="connsiteY0" fmla="*/ 0 h 522541"/>
                <a:gd name="connsiteX1" fmla="*/ 485937 w 709613"/>
                <a:gd name="connsiteY1" fmla="*/ 126218 h 522541"/>
                <a:gd name="connsiteX2" fmla="*/ 570503 w 709613"/>
                <a:gd name="connsiteY2" fmla="*/ 135053 h 522541"/>
                <a:gd name="connsiteX3" fmla="*/ 705556 w 709613"/>
                <a:gd name="connsiteY3" fmla="*/ 75731 h 522541"/>
                <a:gd name="connsiteX4" fmla="*/ 709613 w 709613"/>
                <a:gd name="connsiteY4" fmla="*/ 76142 h 522541"/>
                <a:gd name="connsiteX5" fmla="*/ 709613 w 709613"/>
                <a:gd name="connsiteY5" fmla="*/ 446527 h 522541"/>
                <a:gd name="connsiteX6" fmla="*/ 706818 w 709613"/>
                <a:gd name="connsiteY6" fmla="*/ 446810 h 522541"/>
                <a:gd name="connsiteX7" fmla="*/ 571765 w 709613"/>
                <a:gd name="connsiteY7" fmla="*/ 387488 h 522541"/>
                <a:gd name="connsiteX8" fmla="*/ 487199 w 709613"/>
                <a:gd name="connsiteY8" fmla="*/ 396323 h 522541"/>
                <a:gd name="connsiteX9" fmla="*/ 262532 w 709613"/>
                <a:gd name="connsiteY9" fmla="*/ 522541 h 522541"/>
                <a:gd name="connsiteX10" fmla="*/ 0 w 709613"/>
                <a:gd name="connsiteY10" fmla="*/ 261270 h 522541"/>
                <a:gd name="connsiteX11" fmla="*/ 262532 w 709613"/>
                <a:gd name="connsiteY11" fmla="*/ 0 h 522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09613" h="522541">
                  <a:moveTo>
                    <a:pt x="262532" y="0"/>
                  </a:moveTo>
                  <a:cubicBezTo>
                    <a:pt x="357195" y="0"/>
                    <a:pt x="440499" y="50487"/>
                    <a:pt x="485937" y="126218"/>
                  </a:cubicBezTo>
                  <a:cubicBezTo>
                    <a:pt x="504870" y="156510"/>
                    <a:pt x="546522" y="161558"/>
                    <a:pt x="570503" y="135053"/>
                  </a:cubicBezTo>
                  <a:cubicBezTo>
                    <a:pt x="604582" y="98450"/>
                    <a:pt x="652544" y="75731"/>
                    <a:pt x="705556" y="75731"/>
                  </a:cubicBezTo>
                  <a:lnTo>
                    <a:pt x="709613" y="76142"/>
                  </a:lnTo>
                  <a:lnTo>
                    <a:pt x="709613" y="446527"/>
                  </a:lnTo>
                  <a:lnTo>
                    <a:pt x="706818" y="446810"/>
                  </a:lnTo>
                  <a:cubicBezTo>
                    <a:pt x="653806" y="446810"/>
                    <a:pt x="605844" y="424091"/>
                    <a:pt x="571765" y="387488"/>
                  </a:cubicBezTo>
                  <a:cubicBezTo>
                    <a:pt x="547784" y="360982"/>
                    <a:pt x="506132" y="366031"/>
                    <a:pt x="487199" y="396323"/>
                  </a:cubicBezTo>
                  <a:cubicBezTo>
                    <a:pt x="440499" y="472054"/>
                    <a:pt x="357195" y="522541"/>
                    <a:pt x="262532" y="522541"/>
                  </a:cubicBezTo>
                  <a:cubicBezTo>
                    <a:pt x="117382" y="522541"/>
                    <a:pt x="0" y="405158"/>
                    <a:pt x="0" y="261270"/>
                  </a:cubicBezTo>
                  <a:cubicBezTo>
                    <a:pt x="0" y="117382"/>
                    <a:pt x="117382" y="0"/>
                    <a:pt x="262532" y="0"/>
                  </a:cubicBezTo>
                  <a:close/>
                </a:path>
              </a:pathLst>
            </a:custGeom>
            <a:solidFill>
              <a:schemeClr val="accent1"/>
            </a:solidFill>
            <a:ln w="12611" cap="flat">
              <a:noFill/>
              <a:prstDash val="solid"/>
              <a:miter/>
            </a:ln>
          </p:spPr>
          <p:txBody>
            <a:bodyPr rot="0" spcFirstLastPara="0" vertOverflow="overflow" horzOverflow="overflow" vert="horz" wrap="square" lIns="91428" tIns="45714" rIns="91428" bIns="45714" numCol="1" spcCol="0" rtlCol="0" fromWordArt="0" anchor="ctr" anchorCtr="0" forceAA="0" compatLnSpc="1">
              <a:prstTxWarp prst="textNoShape">
                <a:avLst/>
              </a:prstTxWarp>
              <a:noAutofit/>
            </a:bodyPr>
            <a:lstStyle/>
            <a:p>
              <a:endParaRPr lang="en-ID">
                <a:latin typeface="Microsoft JhengHei" panose="020B0604030504040204" pitchFamily="34" charset="-120"/>
                <a:ea typeface="Microsoft JhengHei" panose="020B0604030504040204" pitchFamily="34" charset="-120"/>
              </a:endParaRPr>
            </a:p>
          </p:txBody>
        </p:sp>
        <p:sp>
          <p:nvSpPr>
            <p:cNvPr id="128" name="Oval 6">
              <a:extLst>
                <a:ext uri="{FF2B5EF4-FFF2-40B4-BE49-F238E27FC236}">
                  <a16:creationId xmlns:a16="http://schemas.microsoft.com/office/drawing/2014/main" id="{40AF5DDC-90EE-4114-BEB6-D520D40E3EC2}"/>
                </a:ext>
              </a:extLst>
            </p:cNvPr>
            <p:cNvSpPr/>
            <p:nvPr/>
          </p:nvSpPr>
          <p:spPr>
            <a:xfrm>
              <a:off x="11641291" y="6241006"/>
              <a:ext cx="352132" cy="3521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icrosoft JhengHei" panose="020B0604030504040204" pitchFamily="34" charset="-120"/>
                <a:ea typeface="Microsoft JhengHei" panose="020B0604030504040204" pitchFamily="34" charset="-120"/>
              </a:endParaRPr>
            </a:p>
          </p:txBody>
        </p:sp>
      </p:grpSp>
      <p:pic>
        <p:nvPicPr>
          <p:cNvPr id="129" name="圖片 128">
            <a:hlinkClick r:id="rId3" action="ppaction://hlinksldjump"/>
          </p:cNvPr>
          <p:cNvPicPr>
            <a:picLocks noChangeAspect="1"/>
          </p:cNvPicPr>
          <p:nvPr userDrawn="1"/>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1700410" y="5769306"/>
            <a:ext cx="245082" cy="245082"/>
          </a:xfrm>
          <a:prstGeom prst="rect">
            <a:avLst/>
          </a:prstGeom>
        </p:spPr>
      </p:pic>
      <p:sp>
        <p:nvSpPr>
          <p:cNvPr id="120" name="Base Shape">
            <a:extLst>
              <a:ext uri="{FF2B5EF4-FFF2-40B4-BE49-F238E27FC236}">
                <a16:creationId xmlns:a16="http://schemas.microsoft.com/office/drawing/2014/main" id="{FDAEED5C-66C5-425F-9B6E-99C32A76629F}"/>
              </a:ext>
            </a:extLst>
          </p:cNvPr>
          <p:cNvSpPr/>
          <p:nvPr/>
        </p:nvSpPr>
        <p:spPr>
          <a:xfrm flipH="1">
            <a:off x="711899" y="336594"/>
            <a:ext cx="2088000" cy="219765"/>
          </a:xfrm>
          <a:prstGeom prst="roundRect">
            <a:avLst>
              <a:gd name="adj" fmla="val 50000"/>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24">
              <a:latin typeface="Microsoft JhengHei" panose="020B0604030504040204" pitchFamily="34" charset="-120"/>
              <a:ea typeface="Microsoft JhengHei" panose="020B0604030504040204" pitchFamily="34" charset="-120"/>
            </a:endParaRPr>
          </a:p>
        </p:txBody>
      </p:sp>
      <p:sp>
        <p:nvSpPr>
          <p:cNvPr id="121" name="Magnifier Icon">
            <a:extLst>
              <a:ext uri="{FF2B5EF4-FFF2-40B4-BE49-F238E27FC236}">
                <a16:creationId xmlns:a16="http://schemas.microsoft.com/office/drawing/2014/main" id="{8C8D62C1-A221-4449-B119-851671F0E15E}"/>
              </a:ext>
            </a:extLst>
          </p:cNvPr>
          <p:cNvSpPr>
            <a:spLocks noChangeArrowheads="1"/>
          </p:cNvSpPr>
          <p:nvPr/>
        </p:nvSpPr>
        <p:spPr bwMode="auto">
          <a:xfrm flipH="1">
            <a:off x="810684" y="380222"/>
            <a:ext cx="130901" cy="130493"/>
          </a:xfrm>
          <a:custGeom>
            <a:avLst/>
            <a:gdLst>
              <a:gd name="connsiteX0" fmla="*/ 221428 w 505037"/>
              <a:gd name="connsiteY0" fmla="*/ 0 h 503464"/>
              <a:gd name="connsiteX1" fmla="*/ 442856 w 505037"/>
              <a:gd name="connsiteY1" fmla="*/ 220738 h 503464"/>
              <a:gd name="connsiteX2" fmla="*/ 409490 w 505037"/>
              <a:gd name="connsiteY2" fmla="*/ 338667 h 503464"/>
              <a:gd name="connsiteX3" fmla="*/ 491388 w 505037"/>
              <a:gd name="connsiteY3" fmla="*/ 423333 h 503464"/>
              <a:gd name="connsiteX4" fmla="*/ 491388 w 505037"/>
              <a:gd name="connsiteY4" fmla="*/ 489857 h 503464"/>
              <a:gd name="connsiteX5" fmla="*/ 424656 w 505037"/>
              <a:gd name="connsiteY5" fmla="*/ 489857 h 503464"/>
              <a:gd name="connsiteX6" fmla="*/ 339725 w 505037"/>
              <a:gd name="connsiteY6" fmla="*/ 405191 h 503464"/>
              <a:gd name="connsiteX7" fmla="*/ 221428 w 505037"/>
              <a:gd name="connsiteY7" fmla="*/ 441476 h 503464"/>
              <a:gd name="connsiteX8" fmla="*/ 0 w 505037"/>
              <a:gd name="connsiteY8" fmla="*/ 220738 h 503464"/>
              <a:gd name="connsiteX9" fmla="*/ 221428 w 505037"/>
              <a:gd name="connsiteY9" fmla="*/ 0 h 503464"/>
              <a:gd name="connsiteX10" fmla="*/ 219869 w 505037"/>
              <a:gd name="connsiteY10" fmla="*/ 60325 h 503464"/>
              <a:gd name="connsiteX11" fmla="*/ 60325 w 505037"/>
              <a:gd name="connsiteY11" fmla="*/ 219075 h 503464"/>
              <a:gd name="connsiteX12" fmla="*/ 219869 w 505037"/>
              <a:gd name="connsiteY12" fmla="*/ 377825 h 503464"/>
              <a:gd name="connsiteX13" fmla="*/ 379413 w 505037"/>
              <a:gd name="connsiteY13" fmla="*/ 219075 h 503464"/>
              <a:gd name="connsiteX14" fmla="*/ 219869 w 505037"/>
              <a:gd name="connsiteY14" fmla="*/ 60325 h 503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5037" h="503464">
                <a:moveTo>
                  <a:pt x="221428" y="0"/>
                </a:moveTo>
                <a:cubicBezTo>
                  <a:pt x="342758" y="0"/>
                  <a:pt x="442856" y="96762"/>
                  <a:pt x="442856" y="220738"/>
                </a:cubicBezTo>
                <a:cubicBezTo>
                  <a:pt x="442856" y="263072"/>
                  <a:pt x="430722" y="305405"/>
                  <a:pt x="409490" y="338667"/>
                </a:cubicBezTo>
                <a:cubicBezTo>
                  <a:pt x="491388" y="423333"/>
                  <a:pt x="491388" y="423333"/>
                  <a:pt x="491388" y="423333"/>
                </a:cubicBezTo>
                <a:cubicBezTo>
                  <a:pt x="509587" y="441476"/>
                  <a:pt x="509587" y="471714"/>
                  <a:pt x="491388" y="489857"/>
                </a:cubicBezTo>
                <a:cubicBezTo>
                  <a:pt x="473188" y="508000"/>
                  <a:pt x="442856" y="508000"/>
                  <a:pt x="424656" y="489857"/>
                </a:cubicBezTo>
                <a:cubicBezTo>
                  <a:pt x="339725" y="405191"/>
                  <a:pt x="339725" y="405191"/>
                  <a:pt x="339725" y="405191"/>
                </a:cubicBezTo>
                <a:cubicBezTo>
                  <a:pt x="306359" y="426357"/>
                  <a:pt x="266927" y="441476"/>
                  <a:pt x="221428" y="441476"/>
                </a:cubicBezTo>
                <a:cubicBezTo>
                  <a:pt x="100098" y="441476"/>
                  <a:pt x="0" y="341691"/>
                  <a:pt x="0" y="220738"/>
                </a:cubicBezTo>
                <a:cubicBezTo>
                  <a:pt x="0" y="96762"/>
                  <a:pt x="100098" y="0"/>
                  <a:pt x="221428" y="0"/>
                </a:cubicBezTo>
                <a:close/>
                <a:moveTo>
                  <a:pt x="219869" y="60325"/>
                </a:moveTo>
                <a:cubicBezTo>
                  <a:pt x="131755" y="60325"/>
                  <a:pt x="60325" y="131400"/>
                  <a:pt x="60325" y="219075"/>
                </a:cubicBezTo>
                <a:cubicBezTo>
                  <a:pt x="60325" y="306750"/>
                  <a:pt x="131755" y="377825"/>
                  <a:pt x="219869" y="377825"/>
                </a:cubicBezTo>
                <a:cubicBezTo>
                  <a:pt x="307983" y="377825"/>
                  <a:pt x="379413" y="306750"/>
                  <a:pt x="379413" y="219075"/>
                </a:cubicBezTo>
                <a:cubicBezTo>
                  <a:pt x="379413" y="131400"/>
                  <a:pt x="307983" y="60325"/>
                  <a:pt x="219869" y="60325"/>
                </a:cubicBezTo>
                <a:close/>
              </a:path>
            </a:pathLst>
          </a:custGeom>
          <a:solidFill>
            <a:schemeClr val="bg1">
              <a:lumMod val="85000"/>
            </a:schemeClr>
          </a:solidFill>
          <a:ln>
            <a:noFill/>
          </a:ln>
        </p:spPr>
        <p:txBody>
          <a:bodyPr vert="horz" wrap="square" lIns="91428" tIns="45714" rIns="91428" bIns="45714" numCol="1" anchor="t" anchorCtr="0" compatLnSpc="1">
            <a:prstTxWarp prst="textNoShape">
              <a:avLst/>
            </a:prstTxWarp>
            <a:noAutofit/>
          </a:bodyPr>
          <a:lstStyle/>
          <a:p>
            <a:endParaRPr lang="en-US" sz="1224">
              <a:latin typeface="Microsoft JhengHei" panose="020B0604030504040204" pitchFamily="34" charset="-120"/>
              <a:ea typeface="Microsoft JhengHei" panose="020B0604030504040204" pitchFamily="34" charset="-120"/>
            </a:endParaRPr>
          </a:p>
        </p:txBody>
      </p:sp>
      <p:sp>
        <p:nvSpPr>
          <p:cNvPr id="122" name="PpHeader">
            <a:extLst>
              <a:ext uri="{FF2B5EF4-FFF2-40B4-BE49-F238E27FC236}">
                <a16:creationId xmlns:a16="http://schemas.microsoft.com/office/drawing/2014/main" id="{86EDE788-9E51-4D65-BFA2-6631D50CAFF9}"/>
              </a:ext>
            </a:extLst>
          </p:cNvPr>
          <p:cNvSpPr/>
          <p:nvPr/>
        </p:nvSpPr>
        <p:spPr>
          <a:xfrm>
            <a:off x="170009" y="362417"/>
            <a:ext cx="282243" cy="168120"/>
          </a:xfrm>
          <a:custGeom>
            <a:avLst/>
            <a:gdLst>
              <a:gd name="connsiteX0" fmla="*/ 232966 w 249725"/>
              <a:gd name="connsiteY0" fmla="*/ 82125 h 142460"/>
              <a:gd name="connsiteX1" fmla="*/ 15084 w 249725"/>
              <a:gd name="connsiteY1" fmla="*/ 82125 h 142460"/>
              <a:gd name="connsiteX2" fmla="*/ 0 w 249725"/>
              <a:gd name="connsiteY2" fmla="*/ 67040 h 142460"/>
              <a:gd name="connsiteX3" fmla="*/ 15084 w 249725"/>
              <a:gd name="connsiteY3" fmla="*/ 50280 h 142460"/>
              <a:gd name="connsiteX4" fmla="*/ 232966 w 249725"/>
              <a:gd name="connsiteY4" fmla="*/ 50280 h 142460"/>
              <a:gd name="connsiteX5" fmla="*/ 248050 w 249725"/>
              <a:gd name="connsiteY5" fmla="*/ 65364 h 142460"/>
              <a:gd name="connsiteX6" fmla="*/ 232966 w 249725"/>
              <a:gd name="connsiteY6" fmla="*/ 82125 h 142460"/>
              <a:gd name="connsiteX7" fmla="*/ 232966 w 249725"/>
              <a:gd name="connsiteY7" fmla="*/ 30168 h 142460"/>
              <a:gd name="connsiteX8" fmla="*/ 248050 w 249725"/>
              <a:gd name="connsiteY8" fmla="*/ 15084 h 142460"/>
              <a:gd name="connsiteX9" fmla="*/ 232966 w 249725"/>
              <a:gd name="connsiteY9" fmla="*/ 0 h 142460"/>
              <a:gd name="connsiteX10" fmla="*/ 15084 w 249725"/>
              <a:gd name="connsiteY10" fmla="*/ 0 h 142460"/>
              <a:gd name="connsiteX11" fmla="*/ 0 w 249725"/>
              <a:gd name="connsiteY11" fmla="*/ 15084 h 142460"/>
              <a:gd name="connsiteX12" fmla="*/ 15084 w 249725"/>
              <a:gd name="connsiteY12" fmla="*/ 30168 h 142460"/>
              <a:gd name="connsiteX13" fmla="*/ 232966 w 249725"/>
              <a:gd name="connsiteY13" fmla="*/ 30168 h 142460"/>
              <a:gd name="connsiteX14" fmla="*/ 179333 w 249725"/>
              <a:gd name="connsiteY14" fmla="*/ 127377 h 142460"/>
              <a:gd name="connsiteX15" fmla="*/ 164249 w 249725"/>
              <a:gd name="connsiteY15" fmla="*/ 112293 h 142460"/>
              <a:gd name="connsiteX16" fmla="*/ 15084 w 249725"/>
              <a:gd name="connsiteY16" fmla="*/ 112293 h 142460"/>
              <a:gd name="connsiteX17" fmla="*/ 0 w 249725"/>
              <a:gd name="connsiteY17" fmla="*/ 127377 h 142460"/>
              <a:gd name="connsiteX18" fmla="*/ 15084 w 249725"/>
              <a:gd name="connsiteY18" fmla="*/ 142461 h 142460"/>
              <a:gd name="connsiteX19" fmla="*/ 164249 w 249725"/>
              <a:gd name="connsiteY19" fmla="*/ 142461 h 142460"/>
              <a:gd name="connsiteX20" fmla="*/ 179333 w 249725"/>
              <a:gd name="connsiteY20" fmla="*/ 127377 h 142460"/>
              <a:gd name="connsiteX21" fmla="*/ 249726 w 249725"/>
              <a:gd name="connsiteY21" fmla="*/ 127377 h 142460"/>
              <a:gd name="connsiteX22" fmla="*/ 234642 w 249725"/>
              <a:gd name="connsiteY22" fmla="*/ 112293 h 142460"/>
              <a:gd name="connsiteX23" fmla="*/ 209502 w 249725"/>
              <a:gd name="connsiteY23" fmla="*/ 112293 h 142460"/>
              <a:gd name="connsiteX24" fmla="*/ 194418 w 249725"/>
              <a:gd name="connsiteY24" fmla="*/ 127377 h 142460"/>
              <a:gd name="connsiteX25" fmla="*/ 209502 w 249725"/>
              <a:gd name="connsiteY25" fmla="*/ 142461 h 142460"/>
              <a:gd name="connsiteX26" fmla="*/ 234642 w 249725"/>
              <a:gd name="connsiteY26" fmla="*/ 142461 h 142460"/>
              <a:gd name="connsiteX27" fmla="*/ 249726 w 249725"/>
              <a:gd name="connsiteY27" fmla="*/ 127377 h 142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49725" h="142460">
                <a:moveTo>
                  <a:pt x="232966" y="82125"/>
                </a:moveTo>
                <a:lnTo>
                  <a:pt x="15084" y="82125"/>
                </a:lnTo>
                <a:cubicBezTo>
                  <a:pt x="6704" y="82125"/>
                  <a:pt x="0" y="75421"/>
                  <a:pt x="0" y="67040"/>
                </a:cubicBezTo>
                <a:cubicBezTo>
                  <a:pt x="0" y="58660"/>
                  <a:pt x="6704" y="50280"/>
                  <a:pt x="15084" y="50280"/>
                </a:cubicBezTo>
                <a:lnTo>
                  <a:pt x="232966" y="50280"/>
                </a:lnTo>
                <a:cubicBezTo>
                  <a:pt x="241346" y="50280"/>
                  <a:pt x="248050" y="56984"/>
                  <a:pt x="248050" y="65364"/>
                </a:cubicBezTo>
                <a:cubicBezTo>
                  <a:pt x="248050" y="73744"/>
                  <a:pt x="241346" y="82125"/>
                  <a:pt x="232966" y="82125"/>
                </a:cubicBezTo>
                <a:close/>
                <a:moveTo>
                  <a:pt x="232966" y="30168"/>
                </a:moveTo>
                <a:cubicBezTo>
                  <a:pt x="241346" y="30168"/>
                  <a:pt x="248050" y="23464"/>
                  <a:pt x="248050" y="15084"/>
                </a:cubicBezTo>
                <a:cubicBezTo>
                  <a:pt x="248050" y="6704"/>
                  <a:pt x="241346" y="0"/>
                  <a:pt x="232966" y="0"/>
                </a:cubicBezTo>
                <a:lnTo>
                  <a:pt x="15084" y="0"/>
                </a:lnTo>
                <a:cubicBezTo>
                  <a:pt x="6704" y="0"/>
                  <a:pt x="0" y="6704"/>
                  <a:pt x="0" y="15084"/>
                </a:cubicBezTo>
                <a:cubicBezTo>
                  <a:pt x="0" y="23464"/>
                  <a:pt x="6704" y="30168"/>
                  <a:pt x="15084" y="30168"/>
                </a:cubicBezTo>
                <a:lnTo>
                  <a:pt x="232966" y="30168"/>
                </a:lnTo>
                <a:close/>
                <a:moveTo>
                  <a:pt x="179333" y="127377"/>
                </a:moveTo>
                <a:cubicBezTo>
                  <a:pt x="179333" y="118997"/>
                  <a:pt x="172629" y="112293"/>
                  <a:pt x="164249" y="112293"/>
                </a:cubicBezTo>
                <a:lnTo>
                  <a:pt x="15084" y="112293"/>
                </a:lnTo>
                <a:cubicBezTo>
                  <a:pt x="6704" y="112293"/>
                  <a:pt x="0" y="118997"/>
                  <a:pt x="0" y="127377"/>
                </a:cubicBezTo>
                <a:cubicBezTo>
                  <a:pt x="0" y="135757"/>
                  <a:pt x="6704" y="142461"/>
                  <a:pt x="15084" y="142461"/>
                </a:cubicBezTo>
                <a:lnTo>
                  <a:pt x="164249" y="142461"/>
                </a:lnTo>
                <a:cubicBezTo>
                  <a:pt x="172629" y="142461"/>
                  <a:pt x="179333" y="135757"/>
                  <a:pt x="179333" y="127377"/>
                </a:cubicBezTo>
                <a:close/>
                <a:moveTo>
                  <a:pt x="249726" y="127377"/>
                </a:moveTo>
                <a:cubicBezTo>
                  <a:pt x="249726" y="118997"/>
                  <a:pt x="243022" y="112293"/>
                  <a:pt x="234642" y="112293"/>
                </a:cubicBezTo>
                <a:lnTo>
                  <a:pt x="209502" y="112293"/>
                </a:lnTo>
                <a:cubicBezTo>
                  <a:pt x="201122" y="112293"/>
                  <a:pt x="194418" y="118997"/>
                  <a:pt x="194418" y="127377"/>
                </a:cubicBezTo>
                <a:cubicBezTo>
                  <a:pt x="194418" y="135757"/>
                  <a:pt x="201122" y="142461"/>
                  <a:pt x="209502" y="142461"/>
                </a:cubicBezTo>
                <a:lnTo>
                  <a:pt x="234642" y="142461"/>
                </a:lnTo>
                <a:cubicBezTo>
                  <a:pt x="243022" y="142461"/>
                  <a:pt x="249726" y="135757"/>
                  <a:pt x="249726" y="12737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sz="1224">
              <a:latin typeface="Microsoft JhengHei" panose="020B0604030504040204" pitchFamily="34" charset="-120"/>
              <a:ea typeface="Microsoft JhengHei" panose="020B0604030504040204" pitchFamily="34" charset="-120"/>
            </a:endParaRPr>
          </a:p>
        </p:txBody>
      </p:sp>
      <p:grpSp>
        <p:nvGrpSpPr>
          <p:cNvPr id="114" name="Group 4">
            <a:extLst>
              <a:ext uri="{FF2B5EF4-FFF2-40B4-BE49-F238E27FC236}">
                <a16:creationId xmlns:a16="http://schemas.microsoft.com/office/drawing/2014/main" id="{592F228A-3B22-4382-9A73-DBE2622653D4}"/>
              </a:ext>
            </a:extLst>
          </p:cNvPr>
          <p:cNvGrpSpPr/>
          <p:nvPr/>
        </p:nvGrpSpPr>
        <p:grpSpPr>
          <a:xfrm>
            <a:off x="11593590" y="6198484"/>
            <a:ext cx="598410" cy="440656"/>
            <a:chOff x="11595100" y="6198845"/>
            <a:chExt cx="598488" cy="440713"/>
          </a:xfrm>
        </p:grpSpPr>
        <p:sp>
          <p:nvSpPr>
            <p:cNvPr id="115" name="Shape">
              <a:extLst>
                <a:ext uri="{FF2B5EF4-FFF2-40B4-BE49-F238E27FC236}">
                  <a16:creationId xmlns:a16="http://schemas.microsoft.com/office/drawing/2014/main" id="{0036A6BF-6600-41EC-8559-17901C01A67E}"/>
                </a:ext>
              </a:extLst>
            </p:cNvPr>
            <p:cNvSpPr/>
            <p:nvPr/>
          </p:nvSpPr>
          <p:spPr>
            <a:xfrm>
              <a:off x="11595100" y="6198845"/>
              <a:ext cx="598488" cy="440713"/>
            </a:xfrm>
            <a:custGeom>
              <a:avLst/>
              <a:gdLst>
                <a:gd name="connsiteX0" fmla="*/ 262532 w 709613"/>
                <a:gd name="connsiteY0" fmla="*/ 0 h 522541"/>
                <a:gd name="connsiteX1" fmla="*/ 485937 w 709613"/>
                <a:gd name="connsiteY1" fmla="*/ 126218 h 522541"/>
                <a:gd name="connsiteX2" fmla="*/ 570503 w 709613"/>
                <a:gd name="connsiteY2" fmla="*/ 135053 h 522541"/>
                <a:gd name="connsiteX3" fmla="*/ 705556 w 709613"/>
                <a:gd name="connsiteY3" fmla="*/ 75731 h 522541"/>
                <a:gd name="connsiteX4" fmla="*/ 709613 w 709613"/>
                <a:gd name="connsiteY4" fmla="*/ 76142 h 522541"/>
                <a:gd name="connsiteX5" fmla="*/ 709613 w 709613"/>
                <a:gd name="connsiteY5" fmla="*/ 446527 h 522541"/>
                <a:gd name="connsiteX6" fmla="*/ 706818 w 709613"/>
                <a:gd name="connsiteY6" fmla="*/ 446810 h 522541"/>
                <a:gd name="connsiteX7" fmla="*/ 571765 w 709613"/>
                <a:gd name="connsiteY7" fmla="*/ 387488 h 522541"/>
                <a:gd name="connsiteX8" fmla="*/ 487199 w 709613"/>
                <a:gd name="connsiteY8" fmla="*/ 396323 h 522541"/>
                <a:gd name="connsiteX9" fmla="*/ 262532 w 709613"/>
                <a:gd name="connsiteY9" fmla="*/ 522541 h 522541"/>
                <a:gd name="connsiteX10" fmla="*/ 0 w 709613"/>
                <a:gd name="connsiteY10" fmla="*/ 261270 h 522541"/>
                <a:gd name="connsiteX11" fmla="*/ 262532 w 709613"/>
                <a:gd name="connsiteY11" fmla="*/ 0 h 522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09613" h="522541">
                  <a:moveTo>
                    <a:pt x="262532" y="0"/>
                  </a:moveTo>
                  <a:cubicBezTo>
                    <a:pt x="357195" y="0"/>
                    <a:pt x="440499" y="50487"/>
                    <a:pt x="485937" y="126218"/>
                  </a:cubicBezTo>
                  <a:cubicBezTo>
                    <a:pt x="504870" y="156510"/>
                    <a:pt x="546522" y="161558"/>
                    <a:pt x="570503" y="135053"/>
                  </a:cubicBezTo>
                  <a:cubicBezTo>
                    <a:pt x="604582" y="98450"/>
                    <a:pt x="652544" y="75731"/>
                    <a:pt x="705556" y="75731"/>
                  </a:cubicBezTo>
                  <a:lnTo>
                    <a:pt x="709613" y="76142"/>
                  </a:lnTo>
                  <a:lnTo>
                    <a:pt x="709613" y="446527"/>
                  </a:lnTo>
                  <a:lnTo>
                    <a:pt x="706818" y="446810"/>
                  </a:lnTo>
                  <a:cubicBezTo>
                    <a:pt x="653806" y="446810"/>
                    <a:pt x="605844" y="424091"/>
                    <a:pt x="571765" y="387488"/>
                  </a:cubicBezTo>
                  <a:cubicBezTo>
                    <a:pt x="547784" y="360982"/>
                    <a:pt x="506132" y="366031"/>
                    <a:pt x="487199" y="396323"/>
                  </a:cubicBezTo>
                  <a:cubicBezTo>
                    <a:pt x="440499" y="472054"/>
                    <a:pt x="357195" y="522541"/>
                    <a:pt x="262532" y="522541"/>
                  </a:cubicBezTo>
                  <a:cubicBezTo>
                    <a:pt x="117382" y="522541"/>
                    <a:pt x="0" y="405158"/>
                    <a:pt x="0" y="261270"/>
                  </a:cubicBezTo>
                  <a:cubicBezTo>
                    <a:pt x="0" y="117382"/>
                    <a:pt x="117382" y="0"/>
                    <a:pt x="262532" y="0"/>
                  </a:cubicBezTo>
                  <a:close/>
                </a:path>
              </a:pathLst>
            </a:custGeom>
            <a:solidFill>
              <a:schemeClr val="accent1"/>
            </a:solidFill>
            <a:ln w="12611" cap="flat">
              <a:noFill/>
              <a:prstDash val="solid"/>
              <a:miter/>
            </a:ln>
          </p:spPr>
          <p:txBody>
            <a:bodyPr rot="0" spcFirstLastPara="0" vertOverflow="overflow" horzOverflow="overflow" vert="horz" wrap="square" lIns="91428" tIns="45714" rIns="91428" bIns="45714" numCol="1" spcCol="0" rtlCol="0" fromWordArt="0" anchor="ctr" anchorCtr="0" forceAA="0" compatLnSpc="1">
              <a:prstTxWarp prst="textNoShape">
                <a:avLst/>
              </a:prstTxWarp>
              <a:noAutofit/>
            </a:bodyPr>
            <a:lstStyle/>
            <a:p>
              <a:endParaRPr lang="en-ID">
                <a:latin typeface="Microsoft JhengHei" panose="020B0604030504040204" pitchFamily="34" charset="-120"/>
                <a:ea typeface="Microsoft JhengHei" panose="020B0604030504040204" pitchFamily="34" charset="-120"/>
              </a:endParaRPr>
            </a:p>
          </p:txBody>
        </p:sp>
        <p:sp>
          <p:nvSpPr>
            <p:cNvPr id="116" name="Oval 6">
              <a:extLst>
                <a:ext uri="{FF2B5EF4-FFF2-40B4-BE49-F238E27FC236}">
                  <a16:creationId xmlns:a16="http://schemas.microsoft.com/office/drawing/2014/main" id="{40AF5DDC-90EE-4114-BEB6-D520D40E3EC2}"/>
                </a:ext>
              </a:extLst>
            </p:cNvPr>
            <p:cNvSpPr/>
            <p:nvPr/>
          </p:nvSpPr>
          <p:spPr>
            <a:xfrm>
              <a:off x="11641291" y="6241006"/>
              <a:ext cx="352132" cy="3521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icrosoft JhengHei" panose="020B0604030504040204" pitchFamily="34" charset="-120"/>
                <a:ea typeface="Microsoft JhengHei" panose="020B0604030504040204" pitchFamily="34" charset="-120"/>
              </a:endParaRPr>
            </a:p>
          </p:txBody>
        </p:sp>
      </p:grpSp>
      <p:sp>
        <p:nvSpPr>
          <p:cNvPr id="124" name="投影片編號版面配置區 5"/>
          <p:cNvSpPr>
            <a:spLocks noGrp="1"/>
          </p:cNvSpPr>
          <p:nvPr>
            <p:ph type="sldNum" sz="quarter" idx="12"/>
          </p:nvPr>
        </p:nvSpPr>
        <p:spPr>
          <a:xfrm>
            <a:off x="9260598" y="6225800"/>
            <a:ext cx="2743200" cy="365125"/>
          </a:xfrm>
        </p:spPr>
        <p:txBody>
          <a:bodyPr/>
          <a:lstStyle/>
          <a:p>
            <a:fld id="{87D7E3E0-16BD-4228-BA84-50B6A6D4FBA8}" type="slidenum">
              <a:rPr lang="en-US" smtClean="0"/>
              <a:t>‹#›</a:t>
            </a:fld>
            <a:endParaRPr lang="en-US" dirty="0"/>
          </a:p>
        </p:txBody>
      </p:sp>
      <p:sp>
        <p:nvSpPr>
          <p:cNvPr id="117" name="文字方塊 116"/>
          <p:cNvSpPr txBox="1"/>
          <p:nvPr/>
        </p:nvSpPr>
        <p:spPr>
          <a:xfrm>
            <a:off x="1037226" y="313734"/>
            <a:ext cx="1953624" cy="261610"/>
          </a:xfrm>
          <a:prstGeom prst="rect">
            <a:avLst/>
          </a:prstGeom>
          <a:noFill/>
        </p:spPr>
        <p:txBody>
          <a:bodyPr wrap="square" rtlCol="0">
            <a:spAutoFit/>
          </a:bodyPr>
          <a:lstStyle/>
          <a:p>
            <a:r>
              <a:rPr lang="zh-TW" altLang="en-US" sz="1100" dirty="0" smtClean="0">
                <a:solidFill>
                  <a:schemeClr val="accent1">
                    <a:lumMod val="75000"/>
                  </a:schemeClr>
                </a:solidFill>
                <a:latin typeface="+mn-ea"/>
                <a:ea typeface="+mn-ea"/>
              </a:rPr>
              <a:t>辨識「評述性話語」類型</a:t>
            </a:r>
          </a:p>
        </p:txBody>
      </p:sp>
    </p:spTree>
    <p:extLst>
      <p:ext uri="{BB962C8B-B14F-4D97-AF65-F5344CB8AC3E}">
        <p14:creationId xmlns:p14="http://schemas.microsoft.com/office/powerpoint/2010/main" val="118850064"/>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思考及組織內容">
    <p:spTree>
      <p:nvGrpSpPr>
        <p:cNvPr id="1" name=""/>
        <p:cNvGrpSpPr/>
        <p:nvPr/>
      </p:nvGrpSpPr>
      <p:grpSpPr>
        <a:xfrm>
          <a:off x="0" y="0"/>
          <a:ext cx="0" cy="0"/>
          <a:chOff x="0" y="0"/>
          <a:chExt cx="0" cy="0"/>
        </a:xfrm>
      </p:grpSpPr>
      <p:sp>
        <p:nvSpPr>
          <p:cNvPr id="125" name="矩形 124"/>
          <p:cNvSpPr/>
          <p:nvPr userDrawn="1"/>
        </p:nvSpPr>
        <p:spPr>
          <a:xfrm>
            <a:off x="0" y="0"/>
            <a:ext cx="12192000" cy="6858000"/>
          </a:xfrm>
          <a:prstGeom prst="rect">
            <a:avLst/>
          </a:prstGeom>
          <a:blipFill dpi="0" rotWithShape="1">
            <a:blip r:embed="rId2">
              <a:alphaModFix amt="14000"/>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6" name="Group 4">
            <a:extLst>
              <a:ext uri="{FF2B5EF4-FFF2-40B4-BE49-F238E27FC236}">
                <a16:creationId xmlns:a16="http://schemas.microsoft.com/office/drawing/2014/main" id="{592F228A-3B22-4382-9A73-DBE2622653D4}"/>
              </a:ext>
            </a:extLst>
          </p:cNvPr>
          <p:cNvGrpSpPr/>
          <p:nvPr userDrawn="1"/>
        </p:nvGrpSpPr>
        <p:grpSpPr>
          <a:xfrm>
            <a:off x="11600723" y="5673340"/>
            <a:ext cx="598410" cy="440656"/>
            <a:chOff x="11595100" y="6198845"/>
            <a:chExt cx="598488" cy="440713"/>
          </a:xfrm>
        </p:grpSpPr>
        <p:sp>
          <p:nvSpPr>
            <p:cNvPr id="127" name="Shape">
              <a:extLst>
                <a:ext uri="{FF2B5EF4-FFF2-40B4-BE49-F238E27FC236}">
                  <a16:creationId xmlns:a16="http://schemas.microsoft.com/office/drawing/2014/main" id="{0036A6BF-6600-41EC-8559-17901C01A67E}"/>
                </a:ext>
              </a:extLst>
            </p:cNvPr>
            <p:cNvSpPr/>
            <p:nvPr/>
          </p:nvSpPr>
          <p:spPr>
            <a:xfrm>
              <a:off x="11595100" y="6198845"/>
              <a:ext cx="598488" cy="440713"/>
            </a:xfrm>
            <a:custGeom>
              <a:avLst/>
              <a:gdLst>
                <a:gd name="connsiteX0" fmla="*/ 262532 w 709613"/>
                <a:gd name="connsiteY0" fmla="*/ 0 h 522541"/>
                <a:gd name="connsiteX1" fmla="*/ 485937 w 709613"/>
                <a:gd name="connsiteY1" fmla="*/ 126218 h 522541"/>
                <a:gd name="connsiteX2" fmla="*/ 570503 w 709613"/>
                <a:gd name="connsiteY2" fmla="*/ 135053 h 522541"/>
                <a:gd name="connsiteX3" fmla="*/ 705556 w 709613"/>
                <a:gd name="connsiteY3" fmla="*/ 75731 h 522541"/>
                <a:gd name="connsiteX4" fmla="*/ 709613 w 709613"/>
                <a:gd name="connsiteY4" fmla="*/ 76142 h 522541"/>
                <a:gd name="connsiteX5" fmla="*/ 709613 w 709613"/>
                <a:gd name="connsiteY5" fmla="*/ 446527 h 522541"/>
                <a:gd name="connsiteX6" fmla="*/ 706818 w 709613"/>
                <a:gd name="connsiteY6" fmla="*/ 446810 h 522541"/>
                <a:gd name="connsiteX7" fmla="*/ 571765 w 709613"/>
                <a:gd name="connsiteY7" fmla="*/ 387488 h 522541"/>
                <a:gd name="connsiteX8" fmla="*/ 487199 w 709613"/>
                <a:gd name="connsiteY8" fmla="*/ 396323 h 522541"/>
                <a:gd name="connsiteX9" fmla="*/ 262532 w 709613"/>
                <a:gd name="connsiteY9" fmla="*/ 522541 h 522541"/>
                <a:gd name="connsiteX10" fmla="*/ 0 w 709613"/>
                <a:gd name="connsiteY10" fmla="*/ 261270 h 522541"/>
                <a:gd name="connsiteX11" fmla="*/ 262532 w 709613"/>
                <a:gd name="connsiteY11" fmla="*/ 0 h 522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09613" h="522541">
                  <a:moveTo>
                    <a:pt x="262532" y="0"/>
                  </a:moveTo>
                  <a:cubicBezTo>
                    <a:pt x="357195" y="0"/>
                    <a:pt x="440499" y="50487"/>
                    <a:pt x="485937" y="126218"/>
                  </a:cubicBezTo>
                  <a:cubicBezTo>
                    <a:pt x="504870" y="156510"/>
                    <a:pt x="546522" y="161558"/>
                    <a:pt x="570503" y="135053"/>
                  </a:cubicBezTo>
                  <a:cubicBezTo>
                    <a:pt x="604582" y="98450"/>
                    <a:pt x="652544" y="75731"/>
                    <a:pt x="705556" y="75731"/>
                  </a:cubicBezTo>
                  <a:lnTo>
                    <a:pt x="709613" y="76142"/>
                  </a:lnTo>
                  <a:lnTo>
                    <a:pt x="709613" y="446527"/>
                  </a:lnTo>
                  <a:lnTo>
                    <a:pt x="706818" y="446810"/>
                  </a:lnTo>
                  <a:cubicBezTo>
                    <a:pt x="653806" y="446810"/>
                    <a:pt x="605844" y="424091"/>
                    <a:pt x="571765" y="387488"/>
                  </a:cubicBezTo>
                  <a:cubicBezTo>
                    <a:pt x="547784" y="360982"/>
                    <a:pt x="506132" y="366031"/>
                    <a:pt x="487199" y="396323"/>
                  </a:cubicBezTo>
                  <a:cubicBezTo>
                    <a:pt x="440499" y="472054"/>
                    <a:pt x="357195" y="522541"/>
                    <a:pt x="262532" y="522541"/>
                  </a:cubicBezTo>
                  <a:cubicBezTo>
                    <a:pt x="117382" y="522541"/>
                    <a:pt x="0" y="405158"/>
                    <a:pt x="0" y="261270"/>
                  </a:cubicBezTo>
                  <a:cubicBezTo>
                    <a:pt x="0" y="117382"/>
                    <a:pt x="117382" y="0"/>
                    <a:pt x="262532" y="0"/>
                  </a:cubicBezTo>
                  <a:close/>
                </a:path>
              </a:pathLst>
            </a:custGeom>
            <a:solidFill>
              <a:schemeClr val="accent1"/>
            </a:solidFill>
            <a:ln w="12611" cap="flat">
              <a:noFill/>
              <a:prstDash val="solid"/>
              <a:miter/>
            </a:ln>
          </p:spPr>
          <p:txBody>
            <a:bodyPr rot="0" spcFirstLastPara="0" vertOverflow="overflow" horzOverflow="overflow" vert="horz" wrap="square" lIns="91428" tIns="45714" rIns="91428" bIns="45714" numCol="1" spcCol="0" rtlCol="0" fromWordArt="0" anchor="ctr" anchorCtr="0" forceAA="0" compatLnSpc="1">
              <a:prstTxWarp prst="textNoShape">
                <a:avLst/>
              </a:prstTxWarp>
              <a:noAutofit/>
            </a:bodyPr>
            <a:lstStyle/>
            <a:p>
              <a:endParaRPr lang="en-ID">
                <a:latin typeface="Microsoft JhengHei" panose="020B0604030504040204" pitchFamily="34" charset="-120"/>
                <a:ea typeface="Microsoft JhengHei" panose="020B0604030504040204" pitchFamily="34" charset="-120"/>
              </a:endParaRPr>
            </a:p>
          </p:txBody>
        </p:sp>
        <p:sp>
          <p:nvSpPr>
            <p:cNvPr id="128" name="Oval 6">
              <a:extLst>
                <a:ext uri="{FF2B5EF4-FFF2-40B4-BE49-F238E27FC236}">
                  <a16:creationId xmlns:a16="http://schemas.microsoft.com/office/drawing/2014/main" id="{40AF5DDC-90EE-4114-BEB6-D520D40E3EC2}"/>
                </a:ext>
              </a:extLst>
            </p:cNvPr>
            <p:cNvSpPr/>
            <p:nvPr/>
          </p:nvSpPr>
          <p:spPr>
            <a:xfrm>
              <a:off x="11641291" y="6241006"/>
              <a:ext cx="352132" cy="3521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icrosoft JhengHei" panose="020B0604030504040204" pitchFamily="34" charset="-120"/>
                <a:ea typeface="Microsoft JhengHei" panose="020B0604030504040204" pitchFamily="34" charset="-120"/>
              </a:endParaRPr>
            </a:p>
          </p:txBody>
        </p:sp>
      </p:grpSp>
      <p:pic>
        <p:nvPicPr>
          <p:cNvPr id="129" name="圖片 128">
            <a:hlinkClick r:id="rId3" action="ppaction://hlinksldjump"/>
          </p:cNvPr>
          <p:cNvPicPr>
            <a:picLocks noChangeAspect="1"/>
          </p:cNvPicPr>
          <p:nvPr userDrawn="1"/>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1700410" y="5769306"/>
            <a:ext cx="245082" cy="245082"/>
          </a:xfrm>
          <a:prstGeom prst="rect">
            <a:avLst/>
          </a:prstGeom>
        </p:spPr>
      </p:pic>
      <p:sp>
        <p:nvSpPr>
          <p:cNvPr id="120" name="Base Shape">
            <a:extLst>
              <a:ext uri="{FF2B5EF4-FFF2-40B4-BE49-F238E27FC236}">
                <a16:creationId xmlns:a16="http://schemas.microsoft.com/office/drawing/2014/main" id="{FDAEED5C-66C5-425F-9B6E-99C32A76629F}"/>
              </a:ext>
            </a:extLst>
          </p:cNvPr>
          <p:cNvSpPr/>
          <p:nvPr/>
        </p:nvSpPr>
        <p:spPr>
          <a:xfrm flipH="1">
            <a:off x="711900" y="336594"/>
            <a:ext cx="1796349" cy="219765"/>
          </a:xfrm>
          <a:prstGeom prst="roundRect">
            <a:avLst>
              <a:gd name="adj" fmla="val 50000"/>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24">
              <a:latin typeface="Microsoft JhengHei" panose="020B0604030504040204" pitchFamily="34" charset="-120"/>
              <a:ea typeface="Microsoft JhengHei" panose="020B0604030504040204" pitchFamily="34" charset="-120"/>
            </a:endParaRPr>
          </a:p>
        </p:txBody>
      </p:sp>
      <p:sp>
        <p:nvSpPr>
          <p:cNvPr id="121" name="Magnifier Icon">
            <a:extLst>
              <a:ext uri="{FF2B5EF4-FFF2-40B4-BE49-F238E27FC236}">
                <a16:creationId xmlns:a16="http://schemas.microsoft.com/office/drawing/2014/main" id="{8C8D62C1-A221-4449-B119-851671F0E15E}"/>
              </a:ext>
            </a:extLst>
          </p:cNvPr>
          <p:cNvSpPr>
            <a:spLocks noChangeArrowheads="1"/>
          </p:cNvSpPr>
          <p:nvPr/>
        </p:nvSpPr>
        <p:spPr bwMode="auto">
          <a:xfrm flipH="1">
            <a:off x="810684" y="380222"/>
            <a:ext cx="130901" cy="130493"/>
          </a:xfrm>
          <a:custGeom>
            <a:avLst/>
            <a:gdLst>
              <a:gd name="connsiteX0" fmla="*/ 221428 w 505037"/>
              <a:gd name="connsiteY0" fmla="*/ 0 h 503464"/>
              <a:gd name="connsiteX1" fmla="*/ 442856 w 505037"/>
              <a:gd name="connsiteY1" fmla="*/ 220738 h 503464"/>
              <a:gd name="connsiteX2" fmla="*/ 409490 w 505037"/>
              <a:gd name="connsiteY2" fmla="*/ 338667 h 503464"/>
              <a:gd name="connsiteX3" fmla="*/ 491388 w 505037"/>
              <a:gd name="connsiteY3" fmla="*/ 423333 h 503464"/>
              <a:gd name="connsiteX4" fmla="*/ 491388 w 505037"/>
              <a:gd name="connsiteY4" fmla="*/ 489857 h 503464"/>
              <a:gd name="connsiteX5" fmla="*/ 424656 w 505037"/>
              <a:gd name="connsiteY5" fmla="*/ 489857 h 503464"/>
              <a:gd name="connsiteX6" fmla="*/ 339725 w 505037"/>
              <a:gd name="connsiteY6" fmla="*/ 405191 h 503464"/>
              <a:gd name="connsiteX7" fmla="*/ 221428 w 505037"/>
              <a:gd name="connsiteY7" fmla="*/ 441476 h 503464"/>
              <a:gd name="connsiteX8" fmla="*/ 0 w 505037"/>
              <a:gd name="connsiteY8" fmla="*/ 220738 h 503464"/>
              <a:gd name="connsiteX9" fmla="*/ 221428 w 505037"/>
              <a:gd name="connsiteY9" fmla="*/ 0 h 503464"/>
              <a:gd name="connsiteX10" fmla="*/ 219869 w 505037"/>
              <a:gd name="connsiteY10" fmla="*/ 60325 h 503464"/>
              <a:gd name="connsiteX11" fmla="*/ 60325 w 505037"/>
              <a:gd name="connsiteY11" fmla="*/ 219075 h 503464"/>
              <a:gd name="connsiteX12" fmla="*/ 219869 w 505037"/>
              <a:gd name="connsiteY12" fmla="*/ 377825 h 503464"/>
              <a:gd name="connsiteX13" fmla="*/ 379413 w 505037"/>
              <a:gd name="connsiteY13" fmla="*/ 219075 h 503464"/>
              <a:gd name="connsiteX14" fmla="*/ 219869 w 505037"/>
              <a:gd name="connsiteY14" fmla="*/ 60325 h 503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5037" h="503464">
                <a:moveTo>
                  <a:pt x="221428" y="0"/>
                </a:moveTo>
                <a:cubicBezTo>
                  <a:pt x="342758" y="0"/>
                  <a:pt x="442856" y="96762"/>
                  <a:pt x="442856" y="220738"/>
                </a:cubicBezTo>
                <a:cubicBezTo>
                  <a:pt x="442856" y="263072"/>
                  <a:pt x="430722" y="305405"/>
                  <a:pt x="409490" y="338667"/>
                </a:cubicBezTo>
                <a:cubicBezTo>
                  <a:pt x="491388" y="423333"/>
                  <a:pt x="491388" y="423333"/>
                  <a:pt x="491388" y="423333"/>
                </a:cubicBezTo>
                <a:cubicBezTo>
                  <a:pt x="509587" y="441476"/>
                  <a:pt x="509587" y="471714"/>
                  <a:pt x="491388" y="489857"/>
                </a:cubicBezTo>
                <a:cubicBezTo>
                  <a:pt x="473188" y="508000"/>
                  <a:pt x="442856" y="508000"/>
                  <a:pt x="424656" y="489857"/>
                </a:cubicBezTo>
                <a:cubicBezTo>
                  <a:pt x="339725" y="405191"/>
                  <a:pt x="339725" y="405191"/>
                  <a:pt x="339725" y="405191"/>
                </a:cubicBezTo>
                <a:cubicBezTo>
                  <a:pt x="306359" y="426357"/>
                  <a:pt x="266927" y="441476"/>
                  <a:pt x="221428" y="441476"/>
                </a:cubicBezTo>
                <a:cubicBezTo>
                  <a:pt x="100098" y="441476"/>
                  <a:pt x="0" y="341691"/>
                  <a:pt x="0" y="220738"/>
                </a:cubicBezTo>
                <a:cubicBezTo>
                  <a:pt x="0" y="96762"/>
                  <a:pt x="100098" y="0"/>
                  <a:pt x="221428" y="0"/>
                </a:cubicBezTo>
                <a:close/>
                <a:moveTo>
                  <a:pt x="219869" y="60325"/>
                </a:moveTo>
                <a:cubicBezTo>
                  <a:pt x="131755" y="60325"/>
                  <a:pt x="60325" y="131400"/>
                  <a:pt x="60325" y="219075"/>
                </a:cubicBezTo>
                <a:cubicBezTo>
                  <a:pt x="60325" y="306750"/>
                  <a:pt x="131755" y="377825"/>
                  <a:pt x="219869" y="377825"/>
                </a:cubicBezTo>
                <a:cubicBezTo>
                  <a:pt x="307983" y="377825"/>
                  <a:pt x="379413" y="306750"/>
                  <a:pt x="379413" y="219075"/>
                </a:cubicBezTo>
                <a:cubicBezTo>
                  <a:pt x="379413" y="131400"/>
                  <a:pt x="307983" y="60325"/>
                  <a:pt x="219869" y="60325"/>
                </a:cubicBezTo>
                <a:close/>
              </a:path>
            </a:pathLst>
          </a:custGeom>
          <a:solidFill>
            <a:schemeClr val="bg1">
              <a:lumMod val="85000"/>
            </a:schemeClr>
          </a:solidFill>
          <a:ln>
            <a:noFill/>
          </a:ln>
        </p:spPr>
        <p:txBody>
          <a:bodyPr vert="horz" wrap="square" lIns="91428" tIns="45714" rIns="91428" bIns="45714" numCol="1" anchor="t" anchorCtr="0" compatLnSpc="1">
            <a:prstTxWarp prst="textNoShape">
              <a:avLst/>
            </a:prstTxWarp>
            <a:noAutofit/>
          </a:bodyPr>
          <a:lstStyle/>
          <a:p>
            <a:endParaRPr lang="en-US" sz="1224">
              <a:latin typeface="Microsoft JhengHei" panose="020B0604030504040204" pitchFamily="34" charset="-120"/>
              <a:ea typeface="Microsoft JhengHei" panose="020B0604030504040204" pitchFamily="34" charset="-120"/>
            </a:endParaRPr>
          </a:p>
        </p:txBody>
      </p:sp>
      <p:sp>
        <p:nvSpPr>
          <p:cNvPr id="122" name="PpHeader">
            <a:extLst>
              <a:ext uri="{FF2B5EF4-FFF2-40B4-BE49-F238E27FC236}">
                <a16:creationId xmlns:a16="http://schemas.microsoft.com/office/drawing/2014/main" id="{86EDE788-9E51-4D65-BFA2-6631D50CAFF9}"/>
              </a:ext>
            </a:extLst>
          </p:cNvPr>
          <p:cNvSpPr/>
          <p:nvPr/>
        </p:nvSpPr>
        <p:spPr>
          <a:xfrm>
            <a:off x="170009" y="362417"/>
            <a:ext cx="282243" cy="168120"/>
          </a:xfrm>
          <a:custGeom>
            <a:avLst/>
            <a:gdLst>
              <a:gd name="connsiteX0" fmla="*/ 232966 w 249725"/>
              <a:gd name="connsiteY0" fmla="*/ 82125 h 142460"/>
              <a:gd name="connsiteX1" fmla="*/ 15084 w 249725"/>
              <a:gd name="connsiteY1" fmla="*/ 82125 h 142460"/>
              <a:gd name="connsiteX2" fmla="*/ 0 w 249725"/>
              <a:gd name="connsiteY2" fmla="*/ 67040 h 142460"/>
              <a:gd name="connsiteX3" fmla="*/ 15084 w 249725"/>
              <a:gd name="connsiteY3" fmla="*/ 50280 h 142460"/>
              <a:gd name="connsiteX4" fmla="*/ 232966 w 249725"/>
              <a:gd name="connsiteY4" fmla="*/ 50280 h 142460"/>
              <a:gd name="connsiteX5" fmla="*/ 248050 w 249725"/>
              <a:gd name="connsiteY5" fmla="*/ 65364 h 142460"/>
              <a:gd name="connsiteX6" fmla="*/ 232966 w 249725"/>
              <a:gd name="connsiteY6" fmla="*/ 82125 h 142460"/>
              <a:gd name="connsiteX7" fmla="*/ 232966 w 249725"/>
              <a:gd name="connsiteY7" fmla="*/ 30168 h 142460"/>
              <a:gd name="connsiteX8" fmla="*/ 248050 w 249725"/>
              <a:gd name="connsiteY8" fmla="*/ 15084 h 142460"/>
              <a:gd name="connsiteX9" fmla="*/ 232966 w 249725"/>
              <a:gd name="connsiteY9" fmla="*/ 0 h 142460"/>
              <a:gd name="connsiteX10" fmla="*/ 15084 w 249725"/>
              <a:gd name="connsiteY10" fmla="*/ 0 h 142460"/>
              <a:gd name="connsiteX11" fmla="*/ 0 w 249725"/>
              <a:gd name="connsiteY11" fmla="*/ 15084 h 142460"/>
              <a:gd name="connsiteX12" fmla="*/ 15084 w 249725"/>
              <a:gd name="connsiteY12" fmla="*/ 30168 h 142460"/>
              <a:gd name="connsiteX13" fmla="*/ 232966 w 249725"/>
              <a:gd name="connsiteY13" fmla="*/ 30168 h 142460"/>
              <a:gd name="connsiteX14" fmla="*/ 179333 w 249725"/>
              <a:gd name="connsiteY14" fmla="*/ 127377 h 142460"/>
              <a:gd name="connsiteX15" fmla="*/ 164249 w 249725"/>
              <a:gd name="connsiteY15" fmla="*/ 112293 h 142460"/>
              <a:gd name="connsiteX16" fmla="*/ 15084 w 249725"/>
              <a:gd name="connsiteY16" fmla="*/ 112293 h 142460"/>
              <a:gd name="connsiteX17" fmla="*/ 0 w 249725"/>
              <a:gd name="connsiteY17" fmla="*/ 127377 h 142460"/>
              <a:gd name="connsiteX18" fmla="*/ 15084 w 249725"/>
              <a:gd name="connsiteY18" fmla="*/ 142461 h 142460"/>
              <a:gd name="connsiteX19" fmla="*/ 164249 w 249725"/>
              <a:gd name="connsiteY19" fmla="*/ 142461 h 142460"/>
              <a:gd name="connsiteX20" fmla="*/ 179333 w 249725"/>
              <a:gd name="connsiteY20" fmla="*/ 127377 h 142460"/>
              <a:gd name="connsiteX21" fmla="*/ 249726 w 249725"/>
              <a:gd name="connsiteY21" fmla="*/ 127377 h 142460"/>
              <a:gd name="connsiteX22" fmla="*/ 234642 w 249725"/>
              <a:gd name="connsiteY22" fmla="*/ 112293 h 142460"/>
              <a:gd name="connsiteX23" fmla="*/ 209502 w 249725"/>
              <a:gd name="connsiteY23" fmla="*/ 112293 h 142460"/>
              <a:gd name="connsiteX24" fmla="*/ 194418 w 249725"/>
              <a:gd name="connsiteY24" fmla="*/ 127377 h 142460"/>
              <a:gd name="connsiteX25" fmla="*/ 209502 w 249725"/>
              <a:gd name="connsiteY25" fmla="*/ 142461 h 142460"/>
              <a:gd name="connsiteX26" fmla="*/ 234642 w 249725"/>
              <a:gd name="connsiteY26" fmla="*/ 142461 h 142460"/>
              <a:gd name="connsiteX27" fmla="*/ 249726 w 249725"/>
              <a:gd name="connsiteY27" fmla="*/ 127377 h 142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49725" h="142460">
                <a:moveTo>
                  <a:pt x="232966" y="82125"/>
                </a:moveTo>
                <a:lnTo>
                  <a:pt x="15084" y="82125"/>
                </a:lnTo>
                <a:cubicBezTo>
                  <a:pt x="6704" y="82125"/>
                  <a:pt x="0" y="75421"/>
                  <a:pt x="0" y="67040"/>
                </a:cubicBezTo>
                <a:cubicBezTo>
                  <a:pt x="0" y="58660"/>
                  <a:pt x="6704" y="50280"/>
                  <a:pt x="15084" y="50280"/>
                </a:cubicBezTo>
                <a:lnTo>
                  <a:pt x="232966" y="50280"/>
                </a:lnTo>
                <a:cubicBezTo>
                  <a:pt x="241346" y="50280"/>
                  <a:pt x="248050" y="56984"/>
                  <a:pt x="248050" y="65364"/>
                </a:cubicBezTo>
                <a:cubicBezTo>
                  <a:pt x="248050" y="73744"/>
                  <a:pt x="241346" y="82125"/>
                  <a:pt x="232966" y="82125"/>
                </a:cubicBezTo>
                <a:close/>
                <a:moveTo>
                  <a:pt x="232966" y="30168"/>
                </a:moveTo>
                <a:cubicBezTo>
                  <a:pt x="241346" y="30168"/>
                  <a:pt x="248050" y="23464"/>
                  <a:pt x="248050" y="15084"/>
                </a:cubicBezTo>
                <a:cubicBezTo>
                  <a:pt x="248050" y="6704"/>
                  <a:pt x="241346" y="0"/>
                  <a:pt x="232966" y="0"/>
                </a:cubicBezTo>
                <a:lnTo>
                  <a:pt x="15084" y="0"/>
                </a:lnTo>
                <a:cubicBezTo>
                  <a:pt x="6704" y="0"/>
                  <a:pt x="0" y="6704"/>
                  <a:pt x="0" y="15084"/>
                </a:cubicBezTo>
                <a:cubicBezTo>
                  <a:pt x="0" y="23464"/>
                  <a:pt x="6704" y="30168"/>
                  <a:pt x="15084" y="30168"/>
                </a:cubicBezTo>
                <a:lnTo>
                  <a:pt x="232966" y="30168"/>
                </a:lnTo>
                <a:close/>
                <a:moveTo>
                  <a:pt x="179333" y="127377"/>
                </a:moveTo>
                <a:cubicBezTo>
                  <a:pt x="179333" y="118997"/>
                  <a:pt x="172629" y="112293"/>
                  <a:pt x="164249" y="112293"/>
                </a:cubicBezTo>
                <a:lnTo>
                  <a:pt x="15084" y="112293"/>
                </a:lnTo>
                <a:cubicBezTo>
                  <a:pt x="6704" y="112293"/>
                  <a:pt x="0" y="118997"/>
                  <a:pt x="0" y="127377"/>
                </a:cubicBezTo>
                <a:cubicBezTo>
                  <a:pt x="0" y="135757"/>
                  <a:pt x="6704" y="142461"/>
                  <a:pt x="15084" y="142461"/>
                </a:cubicBezTo>
                <a:lnTo>
                  <a:pt x="164249" y="142461"/>
                </a:lnTo>
                <a:cubicBezTo>
                  <a:pt x="172629" y="142461"/>
                  <a:pt x="179333" y="135757"/>
                  <a:pt x="179333" y="127377"/>
                </a:cubicBezTo>
                <a:close/>
                <a:moveTo>
                  <a:pt x="249726" y="127377"/>
                </a:moveTo>
                <a:cubicBezTo>
                  <a:pt x="249726" y="118997"/>
                  <a:pt x="243022" y="112293"/>
                  <a:pt x="234642" y="112293"/>
                </a:cubicBezTo>
                <a:lnTo>
                  <a:pt x="209502" y="112293"/>
                </a:lnTo>
                <a:cubicBezTo>
                  <a:pt x="201122" y="112293"/>
                  <a:pt x="194418" y="118997"/>
                  <a:pt x="194418" y="127377"/>
                </a:cubicBezTo>
                <a:cubicBezTo>
                  <a:pt x="194418" y="135757"/>
                  <a:pt x="201122" y="142461"/>
                  <a:pt x="209502" y="142461"/>
                </a:cubicBezTo>
                <a:lnTo>
                  <a:pt x="234642" y="142461"/>
                </a:lnTo>
                <a:cubicBezTo>
                  <a:pt x="243022" y="142461"/>
                  <a:pt x="249726" y="135757"/>
                  <a:pt x="249726" y="12737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sz="1224">
              <a:latin typeface="Microsoft JhengHei" panose="020B0604030504040204" pitchFamily="34" charset="-120"/>
              <a:ea typeface="Microsoft JhengHei" panose="020B0604030504040204" pitchFamily="34" charset="-120"/>
            </a:endParaRPr>
          </a:p>
        </p:txBody>
      </p:sp>
      <p:grpSp>
        <p:nvGrpSpPr>
          <p:cNvPr id="114" name="Group 4">
            <a:extLst>
              <a:ext uri="{FF2B5EF4-FFF2-40B4-BE49-F238E27FC236}">
                <a16:creationId xmlns:a16="http://schemas.microsoft.com/office/drawing/2014/main" id="{592F228A-3B22-4382-9A73-DBE2622653D4}"/>
              </a:ext>
            </a:extLst>
          </p:cNvPr>
          <p:cNvGrpSpPr/>
          <p:nvPr/>
        </p:nvGrpSpPr>
        <p:grpSpPr>
          <a:xfrm>
            <a:off x="11593590" y="6198484"/>
            <a:ext cx="598410" cy="440656"/>
            <a:chOff x="11595100" y="6198845"/>
            <a:chExt cx="598488" cy="440713"/>
          </a:xfrm>
        </p:grpSpPr>
        <p:sp>
          <p:nvSpPr>
            <p:cNvPr id="115" name="Shape">
              <a:extLst>
                <a:ext uri="{FF2B5EF4-FFF2-40B4-BE49-F238E27FC236}">
                  <a16:creationId xmlns:a16="http://schemas.microsoft.com/office/drawing/2014/main" id="{0036A6BF-6600-41EC-8559-17901C01A67E}"/>
                </a:ext>
              </a:extLst>
            </p:cNvPr>
            <p:cNvSpPr/>
            <p:nvPr/>
          </p:nvSpPr>
          <p:spPr>
            <a:xfrm>
              <a:off x="11595100" y="6198845"/>
              <a:ext cx="598488" cy="440713"/>
            </a:xfrm>
            <a:custGeom>
              <a:avLst/>
              <a:gdLst>
                <a:gd name="connsiteX0" fmla="*/ 262532 w 709613"/>
                <a:gd name="connsiteY0" fmla="*/ 0 h 522541"/>
                <a:gd name="connsiteX1" fmla="*/ 485937 w 709613"/>
                <a:gd name="connsiteY1" fmla="*/ 126218 h 522541"/>
                <a:gd name="connsiteX2" fmla="*/ 570503 w 709613"/>
                <a:gd name="connsiteY2" fmla="*/ 135053 h 522541"/>
                <a:gd name="connsiteX3" fmla="*/ 705556 w 709613"/>
                <a:gd name="connsiteY3" fmla="*/ 75731 h 522541"/>
                <a:gd name="connsiteX4" fmla="*/ 709613 w 709613"/>
                <a:gd name="connsiteY4" fmla="*/ 76142 h 522541"/>
                <a:gd name="connsiteX5" fmla="*/ 709613 w 709613"/>
                <a:gd name="connsiteY5" fmla="*/ 446527 h 522541"/>
                <a:gd name="connsiteX6" fmla="*/ 706818 w 709613"/>
                <a:gd name="connsiteY6" fmla="*/ 446810 h 522541"/>
                <a:gd name="connsiteX7" fmla="*/ 571765 w 709613"/>
                <a:gd name="connsiteY7" fmla="*/ 387488 h 522541"/>
                <a:gd name="connsiteX8" fmla="*/ 487199 w 709613"/>
                <a:gd name="connsiteY8" fmla="*/ 396323 h 522541"/>
                <a:gd name="connsiteX9" fmla="*/ 262532 w 709613"/>
                <a:gd name="connsiteY9" fmla="*/ 522541 h 522541"/>
                <a:gd name="connsiteX10" fmla="*/ 0 w 709613"/>
                <a:gd name="connsiteY10" fmla="*/ 261270 h 522541"/>
                <a:gd name="connsiteX11" fmla="*/ 262532 w 709613"/>
                <a:gd name="connsiteY11" fmla="*/ 0 h 522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09613" h="522541">
                  <a:moveTo>
                    <a:pt x="262532" y="0"/>
                  </a:moveTo>
                  <a:cubicBezTo>
                    <a:pt x="357195" y="0"/>
                    <a:pt x="440499" y="50487"/>
                    <a:pt x="485937" y="126218"/>
                  </a:cubicBezTo>
                  <a:cubicBezTo>
                    <a:pt x="504870" y="156510"/>
                    <a:pt x="546522" y="161558"/>
                    <a:pt x="570503" y="135053"/>
                  </a:cubicBezTo>
                  <a:cubicBezTo>
                    <a:pt x="604582" y="98450"/>
                    <a:pt x="652544" y="75731"/>
                    <a:pt x="705556" y="75731"/>
                  </a:cubicBezTo>
                  <a:lnTo>
                    <a:pt x="709613" y="76142"/>
                  </a:lnTo>
                  <a:lnTo>
                    <a:pt x="709613" y="446527"/>
                  </a:lnTo>
                  <a:lnTo>
                    <a:pt x="706818" y="446810"/>
                  </a:lnTo>
                  <a:cubicBezTo>
                    <a:pt x="653806" y="446810"/>
                    <a:pt x="605844" y="424091"/>
                    <a:pt x="571765" y="387488"/>
                  </a:cubicBezTo>
                  <a:cubicBezTo>
                    <a:pt x="547784" y="360982"/>
                    <a:pt x="506132" y="366031"/>
                    <a:pt x="487199" y="396323"/>
                  </a:cubicBezTo>
                  <a:cubicBezTo>
                    <a:pt x="440499" y="472054"/>
                    <a:pt x="357195" y="522541"/>
                    <a:pt x="262532" y="522541"/>
                  </a:cubicBezTo>
                  <a:cubicBezTo>
                    <a:pt x="117382" y="522541"/>
                    <a:pt x="0" y="405158"/>
                    <a:pt x="0" y="261270"/>
                  </a:cubicBezTo>
                  <a:cubicBezTo>
                    <a:pt x="0" y="117382"/>
                    <a:pt x="117382" y="0"/>
                    <a:pt x="262532" y="0"/>
                  </a:cubicBezTo>
                  <a:close/>
                </a:path>
              </a:pathLst>
            </a:custGeom>
            <a:solidFill>
              <a:schemeClr val="accent1"/>
            </a:solidFill>
            <a:ln w="12611" cap="flat">
              <a:noFill/>
              <a:prstDash val="solid"/>
              <a:miter/>
            </a:ln>
          </p:spPr>
          <p:txBody>
            <a:bodyPr rot="0" spcFirstLastPara="0" vertOverflow="overflow" horzOverflow="overflow" vert="horz" wrap="square" lIns="91428" tIns="45714" rIns="91428" bIns="45714" numCol="1" spcCol="0" rtlCol="0" fromWordArt="0" anchor="ctr" anchorCtr="0" forceAA="0" compatLnSpc="1">
              <a:prstTxWarp prst="textNoShape">
                <a:avLst/>
              </a:prstTxWarp>
              <a:noAutofit/>
            </a:bodyPr>
            <a:lstStyle/>
            <a:p>
              <a:endParaRPr lang="en-ID">
                <a:latin typeface="Microsoft JhengHei" panose="020B0604030504040204" pitchFamily="34" charset="-120"/>
                <a:ea typeface="Microsoft JhengHei" panose="020B0604030504040204" pitchFamily="34" charset="-120"/>
              </a:endParaRPr>
            </a:p>
          </p:txBody>
        </p:sp>
        <p:sp>
          <p:nvSpPr>
            <p:cNvPr id="116" name="Oval 6">
              <a:extLst>
                <a:ext uri="{FF2B5EF4-FFF2-40B4-BE49-F238E27FC236}">
                  <a16:creationId xmlns:a16="http://schemas.microsoft.com/office/drawing/2014/main" id="{40AF5DDC-90EE-4114-BEB6-D520D40E3EC2}"/>
                </a:ext>
              </a:extLst>
            </p:cNvPr>
            <p:cNvSpPr/>
            <p:nvPr/>
          </p:nvSpPr>
          <p:spPr>
            <a:xfrm>
              <a:off x="11641291" y="6241006"/>
              <a:ext cx="352132" cy="3521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icrosoft JhengHei" panose="020B0604030504040204" pitchFamily="34" charset="-120"/>
                <a:ea typeface="Microsoft JhengHei" panose="020B0604030504040204" pitchFamily="34" charset="-120"/>
              </a:endParaRPr>
            </a:p>
          </p:txBody>
        </p:sp>
      </p:grpSp>
      <p:sp>
        <p:nvSpPr>
          <p:cNvPr id="124" name="投影片編號版面配置區 5"/>
          <p:cNvSpPr>
            <a:spLocks noGrp="1"/>
          </p:cNvSpPr>
          <p:nvPr>
            <p:ph type="sldNum" sz="quarter" idx="12"/>
          </p:nvPr>
        </p:nvSpPr>
        <p:spPr>
          <a:xfrm>
            <a:off x="9260598" y="6225800"/>
            <a:ext cx="2743200" cy="365125"/>
          </a:xfrm>
        </p:spPr>
        <p:txBody>
          <a:bodyPr/>
          <a:lstStyle/>
          <a:p>
            <a:fld id="{87D7E3E0-16BD-4228-BA84-50B6A6D4FBA8}" type="slidenum">
              <a:rPr lang="en-US" smtClean="0"/>
              <a:t>‹#›</a:t>
            </a:fld>
            <a:endParaRPr lang="en-US" dirty="0"/>
          </a:p>
        </p:txBody>
      </p:sp>
      <p:sp>
        <p:nvSpPr>
          <p:cNvPr id="117" name="文字方塊 116"/>
          <p:cNvSpPr txBox="1"/>
          <p:nvPr/>
        </p:nvSpPr>
        <p:spPr>
          <a:xfrm>
            <a:off x="1037226" y="313734"/>
            <a:ext cx="1953624" cy="261610"/>
          </a:xfrm>
          <a:prstGeom prst="rect">
            <a:avLst/>
          </a:prstGeom>
          <a:noFill/>
        </p:spPr>
        <p:txBody>
          <a:bodyPr wrap="square" rtlCol="0">
            <a:spAutoFit/>
          </a:bodyPr>
          <a:lstStyle/>
          <a:p>
            <a:r>
              <a:rPr lang="zh-TW" altLang="en-US" sz="1100" dirty="0" smtClean="0">
                <a:solidFill>
                  <a:schemeClr val="accent1">
                    <a:lumMod val="75000"/>
                  </a:schemeClr>
                </a:solidFill>
                <a:latin typeface="+mn-ea"/>
                <a:ea typeface="+mn-ea"/>
              </a:rPr>
              <a:t>思考及組織內容</a:t>
            </a:r>
          </a:p>
        </p:txBody>
      </p:sp>
    </p:spTree>
    <p:extLst>
      <p:ext uri="{BB962C8B-B14F-4D97-AF65-F5344CB8AC3E}">
        <p14:creationId xmlns:p14="http://schemas.microsoft.com/office/powerpoint/2010/main" val="373876913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en-US"/>
          </a:p>
        </p:txBody>
      </p:sp>
      <p:sp>
        <p:nvSpPr>
          <p:cNvPr id="3" name="內容版面配置區 2"/>
          <p:cNvSpPr>
            <a:spLocks noGrp="1"/>
          </p:cNvSpPr>
          <p:nvPr>
            <p:ph idx="1"/>
          </p:nvPr>
        </p:nvSpPr>
        <p:spPr/>
        <p:txBody>
          <a:body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日期版面配置區 3"/>
          <p:cNvSpPr>
            <a:spLocks noGrp="1"/>
          </p:cNvSpPr>
          <p:nvPr>
            <p:ph type="dt" sz="half" idx="10"/>
          </p:nvPr>
        </p:nvSpPr>
        <p:spPr/>
        <p:txBody>
          <a:bodyPr/>
          <a:lstStyle/>
          <a:p>
            <a:fld id="{18F9011E-2ABA-4D99-91EC-435A644E236B}" type="datetime1">
              <a:rPr lang="en-US" smtClean="0"/>
              <a:t>10/4/2023</a:t>
            </a:fld>
            <a:endParaRPr lang="en-US"/>
          </a:p>
        </p:txBody>
      </p:sp>
      <p:sp>
        <p:nvSpPr>
          <p:cNvPr id="5" name="頁尾版面配置區 4"/>
          <p:cNvSpPr>
            <a:spLocks noGrp="1"/>
          </p:cNvSpPr>
          <p:nvPr>
            <p:ph type="ftr" sz="quarter" idx="11"/>
          </p:nvPr>
        </p:nvSpPr>
        <p:spPr/>
        <p:txBody>
          <a:bodyPr/>
          <a:lstStyle/>
          <a:p>
            <a:endParaRPr lang="en-US"/>
          </a:p>
        </p:txBody>
      </p:sp>
      <p:sp>
        <p:nvSpPr>
          <p:cNvPr id="6" name="投影片編號版面配置區 5"/>
          <p:cNvSpPr>
            <a:spLocks noGrp="1"/>
          </p:cNvSpPr>
          <p:nvPr>
            <p:ph type="sldNum" sz="quarter" idx="12"/>
          </p:nvPr>
        </p:nvSpPr>
        <p:spPr/>
        <p:txBody>
          <a:bodyPr/>
          <a:lstStyle/>
          <a:p>
            <a:fld id="{87D7E3E0-16BD-4228-BA84-50B6A6D4FBA8}" type="slidenum">
              <a:rPr lang="en-US" smtClean="0"/>
              <a:t>‹#›</a:t>
            </a:fld>
            <a:endParaRPr lang="en-US"/>
          </a:p>
        </p:txBody>
      </p:sp>
    </p:spTree>
    <p:extLst>
      <p:ext uri="{BB962C8B-B14F-4D97-AF65-F5344CB8AC3E}">
        <p14:creationId xmlns:p14="http://schemas.microsoft.com/office/powerpoint/2010/main" val="42086314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831850" y="1709738"/>
            <a:ext cx="10515600" cy="2852737"/>
          </a:xfrm>
        </p:spPr>
        <p:txBody>
          <a:bodyPr anchor="b"/>
          <a:lstStyle>
            <a:lvl1pPr>
              <a:defRPr sz="6000"/>
            </a:lvl1pPr>
          </a:lstStyle>
          <a:p>
            <a:r>
              <a:rPr lang="zh-TW" altLang="en-US" smtClean="0"/>
              <a:t>按一下以編輯母片標題樣式</a:t>
            </a:r>
            <a:endParaRPr lang="en-US"/>
          </a:p>
        </p:txBody>
      </p:sp>
      <p:sp>
        <p:nvSpPr>
          <p:cNvPr id="3" name="文字版面配置區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TW" altLang="en-US" smtClean="0"/>
              <a:t>編輯母片文字樣式</a:t>
            </a:r>
          </a:p>
        </p:txBody>
      </p:sp>
      <p:sp>
        <p:nvSpPr>
          <p:cNvPr id="4" name="日期版面配置區 3"/>
          <p:cNvSpPr>
            <a:spLocks noGrp="1"/>
          </p:cNvSpPr>
          <p:nvPr>
            <p:ph type="dt" sz="half" idx="10"/>
          </p:nvPr>
        </p:nvSpPr>
        <p:spPr/>
        <p:txBody>
          <a:bodyPr/>
          <a:lstStyle/>
          <a:p>
            <a:fld id="{CAAFD784-9BA2-40EA-BC95-3760ACA48F34}" type="datetime1">
              <a:rPr lang="en-US" smtClean="0"/>
              <a:t>10/4/2023</a:t>
            </a:fld>
            <a:endParaRPr lang="en-US"/>
          </a:p>
        </p:txBody>
      </p:sp>
      <p:sp>
        <p:nvSpPr>
          <p:cNvPr id="5" name="頁尾版面配置區 4"/>
          <p:cNvSpPr>
            <a:spLocks noGrp="1"/>
          </p:cNvSpPr>
          <p:nvPr>
            <p:ph type="ftr" sz="quarter" idx="11"/>
          </p:nvPr>
        </p:nvSpPr>
        <p:spPr/>
        <p:txBody>
          <a:bodyPr/>
          <a:lstStyle/>
          <a:p>
            <a:endParaRPr lang="en-US"/>
          </a:p>
        </p:txBody>
      </p:sp>
      <p:sp>
        <p:nvSpPr>
          <p:cNvPr id="6" name="投影片編號版面配置區 5"/>
          <p:cNvSpPr>
            <a:spLocks noGrp="1"/>
          </p:cNvSpPr>
          <p:nvPr>
            <p:ph type="sldNum" sz="quarter" idx="12"/>
          </p:nvPr>
        </p:nvSpPr>
        <p:spPr/>
        <p:txBody>
          <a:bodyPr/>
          <a:lstStyle/>
          <a:p>
            <a:fld id="{87D7E3E0-16BD-4228-BA84-50B6A6D4FBA8}" type="slidenum">
              <a:rPr lang="en-US" smtClean="0"/>
              <a:t>‹#›</a:t>
            </a:fld>
            <a:endParaRPr lang="en-US"/>
          </a:p>
        </p:txBody>
      </p:sp>
    </p:spTree>
    <p:extLst>
      <p:ext uri="{BB962C8B-B14F-4D97-AF65-F5344CB8AC3E}">
        <p14:creationId xmlns:p14="http://schemas.microsoft.com/office/powerpoint/2010/main" val="7087338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en-US"/>
          </a:p>
        </p:txBody>
      </p:sp>
      <p:sp>
        <p:nvSpPr>
          <p:cNvPr id="3" name="內容版面配置區 2"/>
          <p:cNvSpPr>
            <a:spLocks noGrp="1"/>
          </p:cNvSpPr>
          <p:nvPr>
            <p:ph sz="half" idx="1"/>
          </p:nvPr>
        </p:nvSpPr>
        <p:spPr>
          <a:xfrm>
            <a:off x="838200" y="1825625"/>
            <a:ext cx="5181600" cy="4351338"/>
          </a:xfrm>
        </p:spPr>
        <p:txBody>
          <a:body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內容版面配置區 3"/>
          <p:cNvSpPr>
            <a:spLocks noGrp="1"/>
          </p:cNvSpPr>
          <p:nvPr>
            <p:ph sz="half" idx="2"/>
          </p:nvPr>
        </p:nvSpPr>
        <p:spPr>
          <a:xfrm>
            <a:off x="6172200" y="1825625"/>
            <a:ext cx="5181600" cy="4351338"/>
          </a:xfrm>
        </p:spPr>
        <p:txBody>
          <a:body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5" name="日期版面配置區 4"/>
          <p:cNvSpPr>
            <a:spLocks noGrp="1"/>
          </p:cNvSpPr>
          <p:nvPr>
            <p:ph type="dt" sz="half" idx="10"/>
          </p:nvPr>
        </p:nvSpPr>
        <p:spPr/>
        <p:txBody>
          <a:bodyPr/>
          <a:lstStyle/>
          <a:p>
            <a:fld id="{0340EF30-1C9C-449A-8A29-B8427D57E9A9}" type="datetime1">
              <a:rPr lang="en-US" smtClean="0"/>
              <a:t>10/4/2023</a:t>
            </a:fld>
            <a:endParaRPr lang="en-US"/>
          </a:p>
        </p:txBody>
      </p:sp>
      <p:sp>
        <p:nvSpPr>
          <p:cNvPr id="6" name="頁尾版面配置區 5"/>
          <p:cNvSpPr>
            <a:spLocks noGrp="1"/>
          </p:cNvSpPr>
          <p:nvPr>
            <p:ph type="ftr" sz="quarter" idx="11"/>
          </p:nvPr>
        </p:nvSpPr>
        <p:spPr/>
        <p:txBody>
          <a:bodyPr/>
          <a:lstStyle/>
          <a:p>
            <a:endParaRPr lang="en-US"/>
          </a:p>
        </p:txBody>
      </p:sp>
      <p:sp>
        <p:nvSpPr>
          <p:cNvPr id="7" name="投影片編號版面配置區 6"/>
          <p:cNvSpPr>
            <a:spLocks noGrp="1"/>
          </p:cNvSpPr>
          <p:nvPr>
            <p:ph type="sldNum" sz="quarter" idx="12"/>
          </p:nvPr>
        </p:nvSpPr>
        <p:spPr/>
        <p:txBody>
          <a:bodyPr/>
          <a:lstStyle/>
          <a:p>
            <a:fld id="{87D7E3E0-16BD-4228-BA84-50B6A6D4FBA8}" type="slidenum">
              <a:rPr lang="en-US" smtClean="0"/>
              <a:t>‹#›</a:t>
            </a:fld>
            <a:endParaRPr lang="en-US"/>
          </a:p>
        </p:txBody>
      </p:sp>
    </p:spTree>
    <p:extLst>
      <p:ext uri="{BB962C8B-B14F-4D97-AF65-F5344CB8AC3E}">
        <p14:creationId xmlns:p14="http://schemas.microsoft.com/office/powerpoint/2010/main" val="21726319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839788" y="365125"/>
            <a:ext cx="10515600" cy="1325563"/>
          </a:xfrm>
        </p:spPr>
        <p:txBody>
          <a:bodyPr/>
          <a:lstStyle/>
          <a:p>
            <a:r>
              <a:rPr lang="zh-TW" altLang="en-US" smtClean="0"/>
              <a:t>按一下以編輯母片標題樣式</a:t>
            </a:r>
            <a:endParaRPr lang="en-US"/>
          </a:p>
        </p:txBody>
      </p:sp>
      <p:sp>
        <p:nvSpPr>
          <p:cNvPr id="3" name="文字版面配置區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編輯母片文字樣式</a:t>
            </a:r>
          </a:p>
        </p:txBody>
      </p:sp>
      <p:sp>
        <p:nvSpPr>
          <p:cNvPr id="4" name="內容版面配置區 3"/>
          <p:cNvSpPr>
            <a:spLocks noGrp="1"/>
          </p:cNvSpPr>
          <p:nvPr>
            <p:ph sz="half" idx="2"/>
          </p:nvPr>
        </p:nvSpPr>
        <p:spPr>
          <a:xfrm>
            <a:off x="839788" y="2505075"/>
            <a:ext cx="5157787" cy="3684588"/>
          </a:xfrm>
        </p:spPr>
        <p:txBody>
          <a:body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5" name="文字版面配置區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編輯母片文字樣式</a:t>
            </a:r>
          </a:p>
        </p:txBody>
      </p:sp>
      <p:sp>
        <p:nvSpPr>
          <p:cNvPr id="6" name="內容版面配置區 5"/>
          <p:cNvSpPr>
            <a:spLocks noGrp="1"/>
          </p:cNvSpPr>
          <p:nvPr>
            <p:ph sz="quarter" idx="4"/>
          </p:nvPr>
        </p:nvSpPr>
        <p:spPr>
          <a:xfrm>
            <a:off x="6172200" y="2505075"/>
            <a:ext cx="5183188" cy="3684588"/>
          </a:xfrm>
        </p:spPr>
        <p:txBody>
          <a:body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7" name="日期版面配置區 6"/>
          <p:cNvSpPr>
            <a:spLocks noGrp="1"/>
          </p:cNvSpPr>
          <p:nvPr>
            <p:ph type="dt" sz="half" idx="10"/>
          </p:nvPr>
        </p:nvSpPr>
        <p:spPr/>
        <p:txBody>
          <a:bodyPr/>
          <a:lstStyle/>
          <a:p>
            <a:fld id="{E05BE60E-A61C-4FA5-AB59-87FCB4708EA9}" type="datetime1">
              <a:rPr lang="en-US" smtClean="0"/>
              <a:t>10/4/2023</a:t>
            </a:fld>
            <a:endParaRPr lang="en-US"/>
          </a:p>
        </p:txBody>
      </p:sp>
      <p:sp>
        <p:nvSpPr>
          <p:cNvPr id="8" name="頁尾版面配置區 7"/>
          <p:cNvSpPr>
            <a:spLocks noGrp="1"/>
          </p:cNvSpPr>
          <p:nvPr>
            <p:ph type="ftr" sz="quarter" idx="11"/>
          </p:nvPr>
        </p:nvSpPr>
        <p:spPr/>
        <p:txBody>
          <a:bodyPr/>
          <a:lstStyle/>
          <a:p>
            <a:endParaRPr lang="en-US"/>
          </a:p>
        </p:txBody>
      </p:sp>
      <p:sp>
        <p:nvSpPr>
          <p:cNvPr id="9" name="投影片編號版面配置區 8"/>
          <p:cNvSpPr>
            <a:spLocks noGrp="1"/>
          </p:cNvSpPr>
          <p:nvPr>
            <p:ph type="sldNum" sz="quarter" idx="12"/>
          </p:nvPr>
        </p:nvSpPr>
        <p:spPr/>
        <p:txBody>
          <a:bodyPr/>
          <a:lstStyle/>
          <a:p>
            <a:fld id="{87D7E3E0-16BD-4228-BA84-50B6A6D4FBA8}" type="slidenum">
              <a:rPr lang="en-US" smtClean="0"/>
              <a:t>‹#›</a:t>
            </a:fld>
            <a:endParaRPr lang="en-US"/>
          </a:p>
        </p:txBody>
      </p:sp>
    </p:spTree>
    <p:extLst>
      <p:ext uri="{BB962C8B-B14F-4D97-AF65-F5344CB8AC3E}">
        <p14:creationId xmlns:p14="http://schemas.microsoft.com/office/powerpoint/2010/main" val="41411601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en-US"/>
          </a:p>
        </p:txBody>
      </p:sp>
      <p:sp>
        <p:nvSpPr>
          <p:cNvPr id="3" name="日期版面配置區 2"/>
          <p:cNvSpPr>
            <a:spLocks noGrp="1"/>
          </p:cNvSpPr>
          <p:nvPr>
            <p:ph type="dt" sz="half" idx="10"/>
          </p:nvPr>
        </p:nvSpPr>
        <p:spPr/>
        <p:txBody>
          <a:bodyPr/>
          <a:lstStyle/>
          <a:p>
            <a:fld id="{092642E4-CC72-4F3B-8077-35A53E651FCE}" type="datetime1">
              <a:rPr lang="en-US" smtClean="0"/>
              <a:t>10/4/2023</a:t>
            </a:fld>
            <a:endParaRPr lang="en-US"/>
          </a:p>
        </p:txBody>
      </p:sp>
      <p:sp>
        <p:nvSpPr>
          <p:cNvPr id="4" name="頁尾版面配置區 3"/>
          <p:cNvSpPr>
            <a:spLocks noGrp="1"/>
          </p:cNvSpPr>
          <p:nvPr>
            <p:ph type="ftr" sz="quarter" idx="11"/>
          </p:nvPr>
        </p:nvSpPr>
        <p:spPr/>
        <p:txBody>
          <a:bodyPr/>
          <a:lstStyle/>
          <a:p>
            <a:endParaRPr lang="en-US"/>
          </a:p>
        </p:txBody>
      </p:sp>
      <p:sp>
        <p:nvSpPr>
          <p:cNvPr id="5" name="投影片編號版面配置區 4"/>
          <p:cNvSpPr>
            <a:spLocks noGrp="1"/>
          </p:cNvSpPr>
          <p:nvPr>
            <p:ph type="sldNum" sz="quarter" idx="12"/>
          </p:nvPr>
        </p:nvSpPr>
        <p:spPr/>
        <p:txBody>
          <a:bodyPr/>
          <a:lstStyle/>
          <a:p>
            <a:fld id="{87D7E3E0-16BD-4228-BA84-50B6A6D4FBA8}" type="slidenum">
              <a:rPr lang="en-US" smtClean="0"/>
              <a:t>‹#›</a:t>
            </a:fld>
            <a:endParaRPr lang="en-US"/>
          </a:p>
        </p:txBody>
      </p:sp>
    </p:spTree>
    <p:extLst>
      <p:ext uri="{BB962C8B-B14F-4D97-AF65-F5344CB8AC3E}">
        <p14:creationId xmlns:p14="http://schemas.microsoft.com/office/powerpoint/2010/main" val="33164297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8808AC80-E9C6-4E27-8FC1-BF7772EB6799}" type="datetime1">
              <a:rPr lang="en-US" smtClean="0"/>
              <a:t>10/4/2023</a:t>
            </a:fld>
            <a:endParaRPr lang="en-US"/>
          </a:p>
        </p:txBody>
      </p:sp>
      <p:sp>
        <p:nvSpPr>
          <p:cNvPr id="3" name="頁尾版面配置區 2"/>
          <p:cNvSpPr>
            <a:spLocks noGrp="1"/>
          </p:cNvSpPr>
          <p:nvPr>
            <p:ph type="ftr" sz="quarter" idx="11"/>
          </p:nvPr>
        </p:nvSpPr>
        <p:spPr/>
        <p:txBody>
          <a:bodyPr/>
          <a:lstStyle/>
          <a:p>
            <a:endParaRPr lang="en-US"/>
          </a:p>
        </p:txBody>
      </p:sp>
      <p:sp>
        <p:nvSpPr>
          <p:cNvPr id="4" name="投影片編號版面配置區 3"/>
          <p:cNvSpPr>
            <a:spLocks noGrp="1"/>
          </p:cNvSpPr>
          <p:nvPr>
            <p:ph type="sldNum" sz="quarter" idx="12"/>
          </p:nvPr>
        </p:nvSpPr>
        <p:spPr/>
        <p:txBody>
          <a:bodyPr/>
          <a:lstStyle/>
          <a:p>
            <a:fld id="{87D7E3E0-16BD-4228-BA84-50B6A6D4FBA8}" type="slidenum">
              <a:rPr lang="en-US" smtClean="0"/>
              <a:t>‹#›</a:t>
            </a:fld>
            <a:endParaRPr lang="en-US"/>
          </a:p>
        </p:txBody>
      </p:sp>
    </p:spTree>
    <p:extLst>
      <p:ext uri="{BB962C8B-B14F-4D97-AF65-F5344CB8AC3E}">
        <p14:creationId xmlns:p14="http://schemas.microsoft.com/office/powerpoint/2010/main" val="2818700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839788" y="457200"/>
            <a:ext cx="3932237" cy="1600200"/>
          </a:xfrm>
        </p:spPr>
        <p:txBody>
          <a:bodyPr anchor="b"/>
          <a:lstStyle>
            <a:lvl1pPr>
              <a:defRPr sz="3200"/>
            </a:lvl1pPr>
          </a:lstStyle>
          <a:p>
            <a:r>
              <a:rPr lang="zh-TW" altLang="en-US" smtClean="0"/>
              <a:t>按一下以編輯母片標題樣式</a:t>
            </a:r>
            <a:endParaRPr lang="en-US"/>
          </a:p>
        </p:txBody>
      </p:sp>
      <p:sp>
        <p:nvSpPr>
          <p:cNvPr id="3" name="內容版面配置區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文字版面配置區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TW" altLang="en-US" smtClean="0"/>
              <a:t>編輯母片文字樣式</a:t>
            </a:r>
          </a:p>
        </p:txBody>
      </p:sp>
      <p:sp>
        <p:nvSpPr>
          <p:cNvPr id="5" name="日期版面配置區 4"/>
          <p:cNvSpPr>
            <a:spLocks noGrp="1"/>
          </p:cNvSpPr>
          <p:nvPr>
            <p:ph type="dt" sz="half" idx="10"/>
          </p:nvPr>
        </p:nvSpPr>
        <p:spPr/>
        <p:txBody>
          <a:bodyPr/>
          <a:lstStyle/>
          <a:p>
            <a:fld id="{825E6B54-B6C5-4B72-8D02-7C260018F226}" type="datetime1">
              <a:rPr lang="en-US" smtClean="0"/>
              <a:t>10/4/2023</a:t>
            </a:fld>
            <a:endParaRPr lang="en-US"/>
          </a:p>
        </p:txBody>
      </p:sp>
      <p:sp>
        <p:nvSpPr>
          <p:cNvPr id="6" name="頁尾版面配置區 5"/>
          <p:cNvSpPr>
            <a:spLocks noGrp="1"/>
          </p:cNvSpPr>
          <p:nvPr>
            <p:ph type="ftr" sz="quarter" idx="11"/>
          </p:nvPr>
        </p:nvSpPr>
        <p:spPr/>
        <p:txBody>
          <a:bodyPr/>
          <a:lstStyle/>
          <a:p>
            <a:endParaRPr lang="en-US"/>
          </a:p>
        </p:txBody>
      </p:sp>
      <p:sp>
        <p:nvSpPr>
          <p:cNvPr id="7" name="投影片編號版面配置區 6"/>
          <p:cNvSpPr>
            <a:spLocks noGrp="1"/>
          </p:cNvSpPr>
          <p:nvPr>
            <p:ph type="sldNum" sz="quarter" idx="12"/>
          </p:nvPr>
        </p:nvSpPr>
        <p:spPr/>
        <p:txBody>
          <a:bodyPr/>
          <a:lstStyle/>
          <a:p>
            <a:fld id="{87D7E3E0-16BD-4228-BA84-50B6A6D4FBA8}" type="slidenum">
              <a:rPr lang="en-US" smtClean="0"/>
              <a:t>‹#›</a:t>
            </a:fld>
            <a:endParaRPr lang="en-US"/>
          </a:p>
        </p:txBody>
      </p:sp>
    </p:spTree>
    <p:extLst>
      <p:ext uri="{BB962C8B-B14F-4D97-AF65-F5344CB8AC3E}">
        <p14:creationId xmlns:p14="http://schemas.microsoft.com/office/powerpoint/2010/main" val="1279222081"/>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839788" y="457200"/>
            <a:ext cx="3932237" cy="1600200"/>
          </a:xfrm>
        </p:spPr>
        <p:txBody>
          <a:bodyPr anchor="b"/>
          <a:lstStyle>
            <a:lvl1pPr>
              <a:defRPr sz="3200"/>
            </a:lvl1pPr>
          </a:lstStyle>
          <a:p>
            <a:r>
              <a:rPr lang="zh-TW" altLang="en-US" smtClean="0"/>
              <a:t>按一下以編輯母片標題樣式</a:t>
            </a:r>
            <a:endParaRPr lang="en-US"/>
          </a:p>
        </p:txBody>
      </p:sp>
      <p:sp>
        <p:nvSpPr>
          <p:cNvPr id="3" name="圖片版面配置區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文字版面配置區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TW" altLang="en-US" smtClean="0"/>
              <a:t>編輯母片文字樣式</a:t>
            </a:r>
          </a:p>
        </p:txBody>
      </p:sp>
      <p:sp>
        <p:nvSpPr>
          <p:cNvPr id="5" name="日期版面配置區 4"/>
          <p:cNvSpPr>
            <a:spLocks noGrp="1"/>
          </p:cNvSpPr>
          <p:nvPr>
            <p:ph type="dt" sz="half" idx="10"/>
          </p:nvPr>
        </p:nvSpPr>
        <p:spPr/>
        <p:txBody>
          <a:bodyPr/>
          <a:lstStyle/>
          <a:p>
            <a:fld id="{585B1267-AC00-4230-A151-FC14C55CBC69}" type="datetime1">
              <a:rPr lang="en-US" smtClean="0"/>
              <a:t>10/4/2023</a:t>
            </a:fld>
            <a:endParaRPr lang="en-US"/>
          </a:p>
        </p:txBody>
      </p:sp>
      <p:sp>
        <p:nvSpPr>
          <p:cNvPr id="6" name="頁尾版面配置區 5"/>
          <p:cNvSpPr>
            <a:spLocks noGrp="1"/>
          </p:cNvSpPr>
          <p:nvPr>
            <p:ph type="ftr" sz="quarter" idx="11"/>
          </p:nvPr>
        </p:nvSpPr>
        <p:spPr/>
        <p:txBody>
          <a:bodyPr/>
          <a:lstStyle/>
          <a:p>
            <a:endParaRPr lang="en-US"/>
          </a:p>
        </p:txBody>
      </p:sp>
      <p:sp>
        <p:nvSpPr>
          <p:cNvPr id="7" name="投影片編號版面配置區 6"/>
          <p:cNvSpPr>
            <a:spLocks noGrp="1"/>
          </p:cNvSpPr>
          <p:nvPr>
            <p:ph type="sldNum" sz="quarter" idx="12"/>
          </p:nvPr>
        </p:nvSpPr>
        <p:spPr/>
        <p:txBody>
          <a:bodyPr/>
          <a:lstStyle/>
          <a:p>
            <a:fld id="{87D7E3E0-16BD-4228-BA84-50B6A6D4FBA8}" type="slidenum">
              <a:rPr lang="en-US" smtClean="0"/>
              <a:t>‹#›</a:t>
            </a:fld>
            <a:endParaRPr lang="en-US"/>
          </a:p>
        </p:txBody>
      </p:sp>
    </p:spTree>
    <p:extLst>
      <p:ext uri="{BB962C8B-B14F-4D97-AF65-F5344CB8AC3E}">
        <p14:creationId xmlns:p14="http://schemas.microsoft.com/office/powerpoint/2010/main" val="34736615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TW" altLang="en-US" smtClean="0"/>
              <a:t>按一下以編輯母片標題樣式</a:t>
            </a:r>
            <a:endParaRPr lang="en-US"/>
          </a:p>
        </p:txBody>
      </p:sp>
      <p:sp>
        <p:nvSpPr>
          <p:cNvPr id="3" name="文字版面配置區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日期版面配置區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BF1C3D6-F465-4B86-B255-9CE197E32E22}" type="datetime1">
              <a:rPr lang="en-US" smtClean="0"/>
              <a:t>10/4/2023</a:t>
            </a:fld>
            <a:endParaRPr lang="en-US"/>
          </a:p>
        </p:txBody>
      </p:sp>
      <p:sp>
        <p:nvSpPr>
          <p:cNvPr id="5" name="頁尾版面配置區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投影片編號版面配置區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D7E3E0-16BD-4228-BA84-50B6A6D4FBA8}" type="slidenum">
              <a:rPr lang="en-US" smtClean="0"/>
              <a:t>‹#›</a:t>
            </a:fld>
            <a:endParaRPr lang="en-US"/>
          </a:p>
        </p:txBody>
      </p:sp>
    </p:spTree>
    <p:extLst>
      <p:ext uri="{BB962C8B-B14F-4D97-AF65-F5344CB8AC3E}">
        <p14:creationId xmlns:p14="http://schemas.microsoft.com/office/powerpoint/2010/main" val="29688340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1.xml"/><Relationship Id="rId1" Type="http://schemas.openxmlformats.org/officeDocument/2006/relationships/slideLayout" Target="../slideLayouts/slideLayout14.xml"/><Relationship Id="rId4" Type="http://schemas.openxmlformats.org/officeDocument/2006/relationships/image" Target="../media/image5.emf"/></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25.xml"/><Relationship Id="rId1" Type="http://schemas.openxmlformats.org/officeDocument/2006/relationships/slideLayout" Target="../slideLayouts/slideLayout14.xml"/><Relationship Id="rId4" Type="http://schemas.openxmlformats.org/officeDocument/2006/relationships/image" Target="../media/image5.emf"/></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8.xml"/><Relationship Id="rId1" Type="http://schemas.openxmlformats.org/officeDocument/2006/relationships/slideLayout" Target="../slideLayouts/slideLayout1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9.xml"/><Relationship Id="rId1" Type="http://schemas.openxmlformats.org/officeDocument/2006/relationships/slideLayout" Target="../slideLayouts/slideLayout1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0.xml"/><Relationship Id="rId1" Type="http://schemas.openxmlformats.org/officeDocument/2006/relationships/slideLayout" Target="../slideLayouts/slideLayout1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31.xml"/><Relationship Id="rId1" Type="http://schemas.openxmlformats.org/officeDocument/2006/relationships/slideLayout" Target="../slideLayouts/slideLayout14.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32.xml"/><Relationship Id="rId1" Type="http://schemas.openxmlformats.org/officeDocument/2006/relationships/slideLayout" Target="../slideLayouts/slideLayout14.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33.xml"/><Relationship Id="rId1" Type="http://schemas.openxmlformats.org/officeDocument/2006/relationships/slideLayout" Target="../slideLayouts/slideLayout14.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10.xml"/><Relationship Id="rId3" Type="http://schemas.openxmlformats.org/officeDocument/2006/relationships/image" Target="../media/image4.emf"/><Relationship Id="rId7" Type="http://schemas.openxmlformats.org/officeDocument/2006/relationships/slide" Target="slide19.xml"/><Relationship Id="rId12" Type="http://schemas.openxmlformats.org/officeDocument/2006/relationships/slide" Target="slide7.xml"/><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slide" Target="slide18.xml"/><Relationship Id="rId11" Type="http://schemas.openxmlformats.org/officeDocument/2006/relationships/image" Target="../media/image5.emf"/><Relationship Id="rId5" Type="http://schemas.openxmlformats.org/officeDocument/2006/relationships/slide" Target="slide15.xml"/><Relationship Id="rId10" Type="http://schemas.openxmlformats.org/officeDocument/2006/relationships/slide" Target="slide27.xml"/><Relationship Id="rId4" Type="http://schemas.openxmlformats.org/officeDocument/2006/relationships/slide" Target="slide14.xml"/><Relationship Id="rId9" Type="http://schemas.openxmlformats.org/officeDocument/2006/relationships/slide" Target="slide21.xml"/></Relationships>
</file>

<file path=ppt/slides/_rels/slide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5.emf"/></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5.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981199" y="1119686"/>
            <a:ext cx="7453087" cy="4764567"/>
          </a:xfrm>
          <a:prstGeom prst="rect">
            <a:avLst/>
          </a:prstGeom>
          <a:solidFill>
            <a:schemeClr val="accent1">
              <a:lumMod val="50000"/>
              <a:alpha val="5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矩形 7"/>
          <p:cNvSpPr/>
          <p:nvPr/>
        </p:nvSpPr>
        <p:spPr>
          <a:xfrm>
            <a:off x="2373084" y="1402715"/>
            <a:ext cx="7453087" cy="4764567"/>
          </a:xfrm>
          <a:prstGeom prst="rect">
            <a:avLst/>
          </a:prstGeom>
          <a:solidFill>
            <a:schemeClr val="accent1">
              <a:lumMod val="20000"/>
              <a:lumOff val="80000"/>
            </a:schemeClr>
          </a:solidFill>
          <a:ln w="508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文字方塊 9"/>
          <p:cNvSpPr txBox="1"/>
          <p:nvPr/>
        </p:nvSpPr>
        <p:spPr>
          <a:xfrm>
            <a:off x="2432955" y="1664790"/>
            <a:ext cx="7333343" cy="1938992"/>
          </a:xfrm>
          <a:prstGeom prst="rect">
            <a:avLst/>
          </a:prstGeom>
          <a:noFill/>
        </p:spPr>
        <p:txBody>
          <a:bodyPr wrap="square" rtlCol="0">
            <a:spAutoFit/>
          </a:bodyPr>
          <a:lstStyle/>
          <a:p>
            <a:r>
              <a:rPr lang="en-US" altLang="zh-TW" sz="6000" dirty="0" smtClean="0">
                <a:latin typeface="+mn-ea"/>
              </a:rPr>
              <a:t>5. </a:t>
            </a:r>
            <a:r>
              <a:rPr lang="zh-TW" altLang="en-US" sz="6000" b="1" dirty="0" smtClean="0">
                <a:latin typeface="+mn-ea"/>
              </a:rPr>
              <a:t>因果解釋 訓練簡報</a:t>
            </a:r>
            <a:endParaRPr lang="en-US" altLang="zh-TW" sz="6000" b="1" dirty="0" smtClean="0">
              <a:latin typeface="+mn-ea"/>
            </a:endParaRPr>
          </a:p>
          <a:p>
            <a:r>
              <a:rPr lang="zh-TW" altLang="en-US" sz="6000" b="1" dirty="0">
                <a:latin typeface="+mn-ea"/>
              </a:rPr>
              <a:t>（</a:t>
            </a:r>
            <a:r>
              <a:rPr lang="zh-TW" altLang="en-US" sz="6000" b="1" smtClean="0">
                <a:latin typeface="+mn-ea"/>
              </a:rPr>
              <a:t>示例二）</a:t>
            </a:r>
            <a:endParaRPr lang="en-US" sz="6000" dirty="0">
              <a:latin typeface="+mn-ea"/>
            </a:endParaRPr>
          </a:p>
        </p:txBody>
      </p:sp>
      <p:pic>
        <p:nvPicPr>
          <p:cNvPr id="4" name="圖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02560" y="3501969"/>
            <a:ext cx="2131726" cy="2131726"/>
          </a:xfrm>
          <a:prstGeom prst="rect">
            <a:avLst/>
          </a:prstGeom>
        </p:spPr>
      </p:pic>
      <p:sp>
        <p:nvSpPr>
          <p:cNvPr id="11" name="投影片編號版面配置區 10"/>
          <p:cNvSpPr>
            <a:spLocks noGrp="1"/>
          </p:cNvSpPr>
          <p:nvPr>
            <p:ph type="sldNum" sz="quarter" idx="12"/>
          </p:nvPr>
        </p:nvSpPr>
        <p:spPr/>
        <p:txBody>
          <a:bodyPr/>
          <a:lstStyle/>
          <a:p>
            <a:fld id="{87D7E3E0-16BD-4228-BA84-50B6A6D4FBA8}" type="slidenum">
              <a:rPr lang="en-US" smtClean="0">
                <a:latin typeface="+mn-ea"/>
              </a:rPr>
              <a:t>1</a:t>
            </a:fld>
            <a:endParaRPr lang="en-US" dirty="0">
              <a:latin typeface="+mn-ea"/>
            </a:endParaRPr>
          </a:p>
        </p:txBody>
      </p:sp>
    </p:spTree>
    <p:extLst>
      <p:ext uri="{BB962C8B-B14F-4D97-AF65-F5344CB8AC3E}">
        <p14:creationId xmlns:p14="http://schemas.microsoft.com/office/powerpoint/2010/main" val="272973337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5">
            <a:extLst>
              <a:ext uri="{FF2B5EF4-FFF2-40B4-BE49-F238E27FC236}">
                <a16:creationId xmlns:a16="http://schemas.microsoft.com/office/drawing/2014/main" id="{FDA5A3BA-3CAE-4905-A3BE-944ACE612A19}"/>
              </a:ext>
            </a:extLst>
          </p:cNvPr>
          <p:cNvGrpSpPr/>
          <p:nvPr/>
        </p:nvGrpSpPr>
        <p:grpSpPr>
          <a:xfrm flipH="1">
            <a:off x="0" y="-918936"/>
            <a:ext cx="12192000" cy="8701976"/>
            <a:chOff x="0" y="-918936"/>
            <a:chExt cx="12192000" cy="8701976"/>
          </a:xfrm>
        </p:grpSpPr>
        <p:grpSp>
          <p:nvGrpSpPr>
            <p:cNvPr id="22" name="Group 6">
              <a:extLst>
                <a:ext uri="{FF2B5EF4-FFF2-40B4-BE49-F238E27FC236}">
                  <a16:creationId xmlns:a16="http://schemas.microsoft.com/office/drawing/2014/main" id="{58575CD8-7256-412D-8BDC-90D35951D0A3}"/>
                </a:ext>
              </a:extLst>
            </p:cNvPr>
            <p:cNvGrpSpPr/>
            <p:nvPr/>
          </p:nvGrpSpPr>
          <p:grpSpPr>
            <a:xfrm>
              <a:off x="0" y="-918936"/>
              <a:ext cx="9357667" cy="3204640"/>
              <a:chOff x="0" y="-918936"/>
              <a:chExt cx="9357667" cy="3204640"/>
            </a:xfrm>
          </p:grpSpPr>
          <p:sp>
            <p:nvSpPr>
              <p:cNvPr id="26" name="Freeform: Shape 10">
                <a:extLst>
                  <a:ext uri="{FF2B5EF4-FFF2-40B4-BE49-F238E27FC236}">
                    <a16:creationId xmlns:a16="http://schemas.microsoft.com/office/drawing/2014/main" id="{8D4E2F92-CA02-4C55-8AF4-5DC09463F2AC}"/>
                  </a:ext>
                </a:extLst>
              </p:cNvPr>
              <p:cNvSpPr/>
              <p:nvPr/>
            </p:nvSpPr>
            <p:spPr>
              <a:xfrm rot="661300" flipH="1">
                <a:off x="29452" y="-918936"/>
                <a:ext cx="9328215" cy="2954913"/>
              </a:xfrm>
              <a:custGeom>
                <a:avLst/>
                <a:gdLst>
                  <a:gd name="connsiteX0" fmla="*/ 9328215 w 9328215"/>
                  <a:gd name="connsiteY0" fmla="*/ 1816883 h 2954913"/>
                  <a:gd name="connsiteX1" fmla="*/ 0 w 9328215"/>
                  <a:gd name="connsiteY1" fmla="*/ 0 h 2954913"/>
                  <a:gd name="connsiteX2" fmla="*/ 124960 w 9328215"/>
                  <a:gd name="connsiteY2" fmla="*/ 150941 h 2954913"/>
                  <a:gd name="connsiteX3" fmla="*/ 3396704 w 9328215"/>
                  <a:gd name="connsiteY3" fmla="*/ 2465499 h 2954913"/>
                  <a:gd name="connsiteX4" fmla="*/ 9271399 w 9328215"/>
                  <a:gd name="connsiteY4" fmla="*/ 1859645 h 2954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28215" h="2954913">
                    <a:moveTo>
                      <a:pt x="9328215" y="1816883"/>
                    </a:moveTo>
                    <a:lnTo>
                      <a:pt x="0" y="0"/>
                    </a:lnTo>
                    <a:lnTo>
                      <a:pt x="124960" y="150941"/>
                    </a:lnTo>
                    <a:cubicBezTo>
                      <a:pt x="913888" y="1064327"/>
                      <a:pt x="1973800" y="1863911"/>
                      <a:pt x="3396704" y="2465499"/>
                    </a:cubicBezTo>
                    <a:cubicBezTo>
                      <a:pt x="5466385" y="3340536"/>
                      <a:pt x="7675698" y="2983695"/>
                      <a:pt x="9271399" y="1859645"/>
                    </a:cubicBezTo>
                    <a:close/>
                  </a:path>
                </a:pathLst>
              </a:custGeom>
              <a:solidFill>
                <a:schemeClr val="accent5">
                  <a:lumMod val="20000"/>
                  <a:lumOff val="80000"/>
                </a:schemeClr>
              </a:solidFill>
              <a:ln w="9525" cap="flat">
                <a:noFill/>
                <a:prstDash val="solid"/>
                <a:miter/>
              </a:ln>
            </p:spPr>
            <p:txBody>
              <a:bodyPr rtlCol="0" anchor="ctr"/>
              <a:lstStyle/>
              <a:p>
                <a:endParaRPr lang="en-US"/>
              </a:p>
            </p:txBody>
          </p:sp>
          <p:sp>
            <p:nvSpPr>
              <p:cNvPr id="27" name="Freeform: Shape 11">
                <a:extLst>
                  <a:ext uri="{FF2B5EF4-FFF2-40B4-BE49-F238E27FC236}">
                    <a16:creationId xmlns:a16="http://schemas.microsoft.com/office/drawing/2014/main" id="{E8F37066-AE58-4B1B-8EBB-0783AB76C856}"/>
                  </a:ext>
                </a:extLst>
              </p:cNvPr>
              <p:cNvSpPr/>
              <p:nvPr/>
            </p:nvSpPr>
            <p:spPr>
              <a:xfrm>
                <a:off x="0" y="1"/>
                <a:ext cx="4657196" cy="2285703"/>
              </a:xfrm>
              <a:custGeom>
                <a:avLst/>
                <a:gdLst>
                  <a:gd name="connsiteX0" fmla="*/ 0 w 4657196"/>
                  <a:gd name="connsiteY0" fmla="*/ 0 h 2285703"/>
                  <a:gd name="connsiteX1" fmla="*/ 4657196 w 4657196"/>
                  <a:gd name="connsiteY1" fmla="*/ 0 h 2285703"/>
                  <a:gd name="connsiteX2" fmla="*/ 4656605 w 4657196"/>
                  <a:gd name="connsiteY2" fmla="*/ 52031 h 2285703"/>
                  <a:gd name="connsiteX3" fmla="*/ 1093046 w 4657196"/>
                  <a:gd name="connsiteY3" fmla="*/ 2071576 h 2285703"/>
                  <a:gd name="connsiteX4" fmla="*/ 209555 w 4657196"/>
                  <a:gd name="connsiteY4" fmla="*/ 1569535 h 2285703"/>
                  <a:gd name="connsiteX5" fmla="*/ 0 w 4657196"/>
                  <a:gd name="connsiteY5" fmla="*/ 1397585 h 2285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57196" h="2285703">
                    <a:moveTo>
                      <a:pt x="0" y="0"/>
                    </a:moveTo>
                    <a:lnTo>
                      <a:pt x="4657196" y="0"/>
                    </a:lnTo>
                    <a:lnTo>
                      <a:pt x="4656605" y="52031"/>
                    </a:lnTo>
                    <a:cubicBezTo>
                      <a:pt x="4576256" y="1688790"/>
                      <a:pt x="2734303" y="2765480"/>
                      <a:pt x="1093046" y="2071576"/>
                    </a:cubicBezTo>
                    <a:cubicBezTo>
                      <a:pt x="753476" y="1928009"/>
                      <a:pt x="461156" y="1758670"/>
                      <a:pt x="209555" y="1569535"/>
                    </a:cubicBezTo>
                    <a:lnTo>
                      <a:pt x="0" y="1397585"/>
                    </a:lnTo>
                    <a:close/>
                  </a:path>
                </a:pathLst>
              </a:custGeom>
              <a:solidFill>
                <a:schemeClr val="tx2">
                  <a:lumMod val="40000"/>
                  <a:lumOff val="60000"/>
                </a:schemeClr>
              </a:solidFill>
              <a:ln w="9525" cap="flat">
                <a:noFill/>
                <a:prstDash val="solid"/>
                <a:miter/>
              </a:ln>
            </p:spPr>
            <p:txBody>
              <a:bodyPr rtlCol="0" anchor="ctr"/>
              <a:lstStyle/>
              <a:p>
                <a:endParaRPr lang="en-US"/>
              </a:p>
            </p:txBody>
          </p:sp>
        </p:grpSp>
        <p:grpSp>
          <p:nvGrpSpPr>
            <p:cNvPr id="23" name="Group 7">
              <a:extLst>
                <a:ext uri="{FF2B5EF4-FFF2-40B4-BE49-F238E27FC236}">
                  <a16:creationId xmlns:a16="http://schemas.microsoft.com/office/drawing/2014/main" id="{E97BFB4C-F655-4CD6-867C-C012ACE84E59}"/>
                </a:ext>
              </a:extLst>
            </p:cNvPr>
            <p:cNvGrpSpPr/>
            <p:nvPr/>
          </p:nvGrpSpPr>
          <p:grpSpPr>
            <a:xfrm rot="10800000">
              <a:off x="2834333" y="4578400"/>
              <a:ext cx="9357667" cy="3204640"/>
              <a:chOff x="0" y="-918936"/>
              <a:chExt cx="9357667" cy="3204640"/>
            </a:xfrm>
          </p:grpSpPr>
          <p:sp>
            <p:nvSpPr>
              <p:cNvPr id="24" name="Freeform: Shape 8">
                <a:extLst>
                  <a:ext uri="{FF2B5EF4-FFF2-40B4-BE49-F238E27FC236}">
                    <a16:creationId xmlns:a16="http://schemas.microsoft.com/office/drawing/2014/main" id="{0265CE2F-6367-4B8F-A5F2-C1408D157D44}"/>
                  </a:ext>
                </a:extLst>
              </p:cNvPr>
              <p:cNvSpPr/>
              <p:nvPr/>
            </p:nvSpPr>
            <p:spPr>
              <a:xfrm rot="661300" flipH="1">
                <a:off x="29452" y="-918936"/>
                <a:ext cx="9328215" cy="2954913"/>
              </a:xfrm>
              <a:custGeom>
                <a:avLst/>
                <a:gdLst>
                  <a:gd name="connsiteX0" fmla="*/ 9328215 w 9328215"/>
                  <a:gd name="connsiteY0" fmla="*/ 1816883 h 2954913"/>
                  <a:gd name="connsiteX1" fmla="*/ 0 w 9328215"/>
                  <a:gd name="connsiteY1" fmla="*/ 0 h 2954913"/>
                  <a:gd name="connsiteX2" fmla="*/ 124960 w 9328215"/>
                  <a:gd name="connsiteY2" fmla="*/ 150941 h 2954913"/>
                  <a:gd name="connsiteX3" fmla="*/ 3396704 w 9328215"/>
                  <a:gd name="connsiteY3" fmla="*/ 2465499 h 2954913"/>
                  <a:gd name="connsiteX4" fmla="*/ 9271399 w 9328215"/>
                  <a:gd name="connsiteY4" fmla="*/ 1859645 h 2954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28215" h="2954913">
                    <a:moveTo>
                      <a:pt x="9328215" y="1816883"/>
                    </a:moveTo>
                    <a:lnTo>
                      <a:pt x="0" y="0"/>
                    </a:lnTo>
                    <a:lnTo>
                      <a:pt x="124960" y="150941"/>
                    </a:lnTo>
                    <a:cubicBezTo>
                      <a:pt x="913888" y="1064327"/>
                      <a:pt x="1973800" y="1863911"/>
                      <a:pt x="3396704" y="2465499"/>
                    </a:cubicBezTo>
                    <a:cubicBezTo>
                      <a:pt x="5466385" y="3340536"/>
                      <a:pt x="7675698" y="2983695"/>
                      <a:pt x="9271399" y="1859645"/>
                    </a:cubicBezTo>
                    <a:close/>
                  </a:path>
                </a:pathLst>
              </a:custGeom>
              <a:solidFill>
                <a:schemeClr val="accent5">
                  <a:lumMod val="20000"/>
                  <a:lumOff val="80000"/>
                </a:schemeClr>
              </a:solidFill>
              <a:ln w="9525" cap="flat">
                <a:noFill/>
                <a:prstDash val="solid"/>
                <a:miter/>
              </a:ln>
            </p:spPr>
            <p:txBody>
              <a:bodyPr rtlCol="0" anchor="ctr"/>
              <a:lstStyle/>
              <a:p>
                <a:endParaRPr lang="en-US"/>
              </a:p>
            </p:txBody>
          </p:sp>
          <p:sp>
            <p:nvSpPr>
              <p:cNvPr id="25" name="Freeform: Shape 9">
                <a:extLst>
                  <a:ext uri="{FF2B5EF4-FFF2-40B4-BE49-F238E27FC236}">
                    <a16:creationId xmlns:a16="http://schemas.microsoft.com/office/drawing/2014/main" id="{CE5F0B8E-52AE-4380-8BF8-F4162C0676F1}"/>
                  </a:ext>
                </a:extLst>
              </p:cNvPr>
              <p:cNvSpPr/>
              <p:nvPr/>
            </p:nvSpPr>
            <p:spPr>
              <a:xfrm>
                <a:off x="0" y="1"/>
                <a:ext cx="4657196" cy="2285703"/>
              </a:xfrm>
              <a:custGeom>
                <a:avLst/>
                <a:gdLst>
                  <a:gd name="connsiteX0" fmla="*/ 0 w 4657196"/>
                  <a:gd name="connsiteY0" fmla="*/ 0 h 2285703"/>
                  <a:gd name="connsiteX1" fmla="*/ 4657196 w 4657196"/>
                  <a:gd name="connsiteY1" fmla="*/ 0 h 2285703"/>
                  <a:gd name="connsiteX2" fmla="*/ 4656605 w 4657196"/>
                  <a:gd name="connsiteY2" fmla="*/ 52031 h 2285703"/>
                  <a:gd name="connsiteX3" fmla="*/ 1093046 w 4657196"/>
                  <a:gd name="connsiteY3" fmla="*/ 2071576 h 2285703"/>
                  <a:gd name="connsiteX4" fmla="*/ 209555 w 4657196"/>
                  <a:gd name="connsiteY4" fmla="*/ 1569535 h 2285703"/>
                  <a:gd name="connsiteX5" fmla="*/ 0 w 4657196"/>
                  <a:gd name="connsiteY5" fmla="*/ 1397585 h 2285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57196" h="2285703">
                    <a:moveTo>
                      <a:pt x="0" y="0"/>
                    </a:moveTo>
                    <a:lnTo>
                      <a:pt x="4657196" y="0"/>
                    </a:lnTo>
                    <a:lnTo>
                      <a:pt x="4656605" y="52031"/>
                    </a:lnTo>
                    <a:cubicBezTo>
                      <a:pt x="4576256" y="1688790"/>
                      <a:pt x="2734303" y="2765480"/>
                      <a:pt x="1093046" y="2071576"/>
                    </a:cubicBezTo>
                    <a:cubicBezTo>
                      <a:pt x="753476" y="1928009"/>
                      <a:pt x="461156" y="1758670"/>
                      <a:pt x="209555" y="1569535"/>
                    </a:cubicBezTo>
                    <a:lnTo>
                      <a:pt x="0" y="1397585"/>
                    </a:lnTo>
                    <a:close/>
                  </a:path>
                </a:pathLst>
              </a:custGeom>
              <a:solidFill>
                <a:schemeClr val="bg1">
                  <a:lumMod val="95000"/>
                </a:schemeClr>
              </a:solidFill>
              <a:ln w="9525" cap="flat">
                <a:noFill/>
                <a:prstDash val="solid"/>
                <a:miter/>
              </a:ln>
            </p:spPr>
            <p:txBody>
              <a:bodyPr rtlCol="0" anchor="ctr"/>
              <a:lstStyle/>
              <a:p>
                <a:endParaRPr lang="en-US"/>
              </a:p>
            </p:txBody>
          </p:sp>
        </p:grpSp>
      </p:grpSp>
      <p:sp>
        <p:nvSpPr>
          <p:cNvPr id="15" name="投影片編號版面配置區 14"/>
          <p:cNvSpPr>
            <a:spLocks noGrp="1"/>
          </p:cNvSpPr>
          <p:nvPr>
            <p:ph type="sldNum" sz="quarter" idx="12"/>
          </p:nvPr>
        </p:nvSpPr>
        <p:spPr/>
        <p:txBody>
          <a:bodyPr/>
          <a:lstStyle/>
          <a:p>
            <a:fld id="{87D7E3E0-16BD-4228-BA84-50B6A6D4FBA8}" type="slidenum">
              <a:rPr lang="en-US" smtClean="0"/>
              <a:t>10</a:t>
            </a:fld>
            <a:endParaRPr lang="en-US" dirty="0"/>
          </a:p>
        </p:txBody>
      </p:sp>
      <p:sp>
        <p:nvSpPr>
          <p:cNvPr id="11" name="Rectangle: Rounded Corners 32">
            <a:extLst>
              <a:ext uri="{FF2B5EF4-FFF2-40B4-BE49-F238E27FC236}">
                <a16:creationId xmlns:a16="http://schemas.microsoft.com/office/drawing/2014/main" id="{B6477AE2-8317-421F-9149-3BA0B1ED8B95}"/>
              </a:ext>
            </a:extLst>
          </p:cNvPr>
          <p:cNvSpPr>
            <a:spLocks/>
          </p:cNvSpPr>
          <p:nvPr/>
        </p:nvSpPr>
        <p:spPr>
          <a:xfrm flipH="1">
            <a:off x="1677784" y="2931313"/>
            <a:ext cx="8952484" cy="960981"/>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smtClean="0">
                <a:solidFill>
                  <a:schemeClr val="tx1"/>
                </a:solidFill>
                <a:latin typeface="Microsoft JhengHei" panose="020B0604030504040204" pitchFamily="34" charset="-120"/>
                <a:ea typeface="Microsoft JhengHei" panose="020B0604030504040204" pitchFamily="34" charset="-120"/>
              </a:rPr>
              <a:t>為甚麼小組專題研習的</a:t>
            </a:r>
            <a:r>
              <a:rPr lang="zh-TW" altLang="en-US" sz="3200" b="1" dirty="0">
                <a:solidFill>
                  <a:schemeClr val="tx1"/>
                </a:solidFill>
                <a:latin typeface="Microsoft JhengHei" panose="020B0604030504040204" pitchFamily="34" charset="-120"/>
                <a:ea typeface="Microsoft JhengHei" panose="020B0604030504040204" pitchFamily="34" charset="-120"/>
              </a:rPr>
              <a:t>表現會這麼差？ </a:t>
            </a:r>
          </a:p>
        </p:txBody>
      </p:sp>
      <p:sp>
        <p:nvSpPr>
          <p:cNvPr id="13" name="Rectangle: Rounded Corners 32">
            <a:extLst>
              <a:ext uri="{FF2B5EF4-FFF2-40B4-BE49-F238E27FC236}">
                <a16:creationId xmlns:a16="http://schemas.microsoft.com/office/drawing/2014/main" id="{B6477AE2-8317-421F-9149-3BA0B1ED8B95}"/>
              </a:ext>
            </a:extLst>
          </p:cNvPr>
          <p:cNvSpPr>
            <a:spLocks/>
          </p:cNvSpPr>
          <p:nvPr/>
        </p:nvSpPr>
        <p:spPr>
          <a:xfrm flipH="1">
            <a:off x="8954215" y="2470583"/>
            <a:ext cx="1980000" cy="540351"/>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smtClean="0">
                <a:solidFill>
                  <a:schemeClr val="tx1"/>
                </a:solidFill>
                <a:latin typeface="Microsoft JhengHei" panose="020B0604030504040204" pitchFamily="34" charset="-120"/>
                <a:ea typeface="Microsoft JhengHei" panose="020B0604030504040204" pitchFamily="34" charset="-120"/>
              </a:rPr>
              <a:t>示例</a:t>
            </a:r>
            <a:endParaRPr lang="en-ID" sz="3200" dirty="0">
              <a:solidFill>
                <a:schemeClr val="tx1"/>
              </a:solidFill>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406035941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4">
            <a:extLst>
              <a:ext uri="{FF2B5EF4-FFF2-40B4-BE49-F238E27FC236}">
                <a16:creationId xmlns:a16="http://schemas.microsoft.com/office/drawing/2014/main" id="{215171FD-0EAB-4CDE-92FD-CF32DF6221E3}"/>
              </a:ext>
            </a:extLst>
          </p:cNvPr>
          <p:cNvSpPr/>
          <p:nvPr/>
        </p:nvSpPr>
        <p:spPr>
          <a:xfrm>
            <a:off x="3714777" y="2248558"/>
            <a:ext cx="4201907" cy="2712062"/>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15875">
            <a:solidFill>
              <a:schemeClr val="bg1">
                <a:lumMod val="75000"/>
              </a:schemeClr>
            </a:solid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icrosoft JhengHei" panose="020B0604030504040204" pitchFamily="34" charset="-120"/>
              <a:ea typeface="Microsoft JhengHei" panose="020B0604030504040204" pitchFamily="34" charset="-120"/>
            </a:endParaRPr>
          </a:p>
        </p:txBody>
      </p:sp>
      <p:sp>
        <p:nvSpPr>
          <p:cNvPr id="30" name="RightSub">
            <a:extLst>
              <a:ext uri="{FF2B5EF4-FFF2-40B4-BE49-F238E27FC236}">
                <a16:creationId xmlns:a16="http://schemas.microsoft.com/office/drawing/2014/main" id="{E7DA61E7-454A-42E3-8AB8-350B61515A16}"/>
              </a:ext>
            </a:extLst>
          </p:cNvPr>
          <p:cNvSpPr txBox="1"/>
          <p:nvPr/>
        </p:nvSpPr>
        <p:spPr>
          <a:xfrm>
            <a:off x="4892401" y="2353143"/>
            <a:ext cx="1846659" cy="553998"/>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lnSpc>
                <a:spcPct val="100000"/>
              </a:lnSpc>
            </a:pPr>
            <a:r>
              <a:rPr lang="zh-TW" altLang="en-US" sz="3600" dirty="0">
                <a:ln w="0"/>
                <a:solidFill>
                  <a:schemeClr val="tx1"/>
                </a:solidFill>
                <a:latin typeface="Microsoft JhengHei" panose="020B0604030504040204" pitchFamily="34" charset="-120"/>
                <a:ea typeface="Microsoft JhengHei" panose="020B0604030504040204" pitchFamily="34" charset="-120"/>
              </a:rPr>
              <a:t>標誌字詞</a:t>
            </a:r>
            <a:endParaRPr lang="en-ID" sz="3600" dirty="0">
              <a:ln w="0"/>
              <a:solidFill>
                <a:schemeClr val="tx1"/>
              </a:solidFill>
              <a:latin typeface="Microsoft JhengHei" panose="020B0604030504040204" pitchFamily="34" charset="-120"/>
              <a:ea typeface="Microsoft JhengHei" panose="020B0604030504040204" pitchFamily="34" charset="-120"/>
            </a:endParaRPr>
          </a:p>
        </p:txBody>
      </p:sp>
      <p:sp>
        <p:nvSpPr>
          <p:cNvPr id="33" name="向下箭號圖說文字 32"/>
          <p:cNvSpPr/>
          <p:nvPr/>
        </p:nvSpPr>
        <p:spPr>
          <a:xfrm>
            <a:off x="3977500" y="2973628"/>
            <a:ext cx="3676461" cy="2628051"/>
          </a:xfrm>
          <a:prstGeom prst="downArrowCallout">
            <a:avLst>
              <a:gd name="adj1" fmla="val 11787"/>
              <a:gd name="adj2" fmla="val 26321"/>
              <a:gd name="adj3" fmla="val 20155"/>
              <a:gd name="adj4" fmla="val 63656"/>
            </a:avLst>
          </a:prstGeom>
          <a:noFill/>
          <a:ln w="57150">
            <a:solidFill>
              <a:srgbClr val="FF5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nvGrpSpPr>
          <p:cNvPr id="34" name="群組 33"/>
          <p:cNvGrpSpPr/>
          <p:nvPr/>
        </p:nvGrpSpPr>
        <p:grpSpPr>
          <a:xfrm>
            <a:off x="3223730" y="5725825"/>
            <a:ext cx="5184000" cy="720000"/>
            <a:chOff x="-223397" y="4705343"/>
            <a:chExt cx="3099600" cy="491398"/>
          </a:xfrm>
        </p:grpSpPr>
        <p:sp>
          <p:nvSpPr>
            <p:cNvPr id="35" name="圓角矩形 34"/>
            <p:cNvSpPr/>
            <p:nvPr/>
          </p:nvSpPr>
          <p:spPr>
            <a:xfrm>
              <a:off x="-223397" y="4705343"/>
              <a:ext cx="3099600" cy="491398"/>
            </a:xfrm>
            <a:prstGeom prst="roundRect">
              <a:avLst/>
            </a:prstGeom>
            <a:ln w="28575">
              <a:solidFill>
                <a:srgbClr val="FF0000"/>
              </a:solid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sz="1600">
                <a:latin typeface="Microsoft JhengHei" panose="020B0604030504040204" pitchFamily="34" charset="-120"/>
                <a:ea typeface="Microsoft JhengHei" panose="020B0604030504040204" pitchFamily="34" charset="-120"/>
              </a:endParaRPr>
            </a:p>
          </p:txBody>
        </p:sp>
        <p:sp>
          <p:nvSpPr>
            <p:cNvPr id="36" name="TextBox">
              <a:extLst>
                <a:ext uri="{FF2B5EF4-FFF2-40B4-BE49-F238E27FC236}">
                  <a16:creationId xmlns:a16="http://schemas.microsoft.com/office/drawing/2014/main" id="{866FB4C6-940D-43AA-BCF1-C9BE95B13E64}"/>
                </a:ext>
              </a:extLst>
            </p:cNvPr>
            <p:cNvSpPr txBox="1"/>
            <p:nvPr/>
          </p:nvSpPr>
          <p:spPr>
            <a:xfrm>
              <a:off x="-114835" y="4779761"/>
              <a:ext cx="2916994" cy="378102"/>
            </a:xfrm>
            <a:prstGeom prst="rect">
              <a:avLst/>
            </a:prstGeom>
            <a:noFill/>
          </p:spPr>
          <p:txBody>
            <a:bodyPr wrap="square" lIns="0" tIns="0" rIns="0" bIns="0" rtlCol="0" anchor="ctr">
              <a:spAutoFit/>
            </a:bodyPr>
            <a:lstStyle>
              <a:defPPr>
                <a:defRPr lang="en-US"/>
              </a:defPPr>
              <a:lvl1pPr algn="dist">
                <a:lnSpc>
                  <a:spcPct val="150000"/>
                </a:lnSpc>
                <a:defRPr sz="1400">
                  <a:solidFill>
                    <a:schemeClr val="tx1">
                      <a:lumMod val="50000"/>
                      <a:lumOff val="50000"/>
                    </a:schemeClr>
                  </a:solidFill>
                </a:defRPr>
              </a:lvl1pPr>
            </a:lstStyle>
            <a:p>
              <a:pPr algn="ctr"/>
              <a:r>
                <a:rPr lang="zh-TW" altLang="en-US" sz="2400" b="1" dirty="0" smtClean="0">
                  <a:solidFill>
                    <a:schemeClr val="tx1">
                      <a:lumMod val="85000"/>
                      <a:lumOff val="15000"/>
                    </a:schemeClr>
                  </a:solidFill>
                  <a:latin typeface="Microsoft JhengHei" panose="020B0604030504040204" pitchFamily="34" charset="-120"/>
                  <a:ea typeface="Microsoft JhengHei" panose="020B0604030504040204" pitchFamily="34" charset="-120"/>
                </a:rPr>
                <a:t>所要求的</a:t>
              </a:r>
              <a:r>
                <a:rPr lang="zh-TW" altLang="en-US" sz="2400" b="1" dirty="0">
                  <a:solidFill>
                    <a:schemeClr val="tx1">
                      <a:lumMod val="85000"/>
                      <a:lumOff val="15000"/>
                    </a:schemeClr>
                  </a:solidFill>
                  <a:latin typeface="Microsoft JhengHei" panose="020B0604030504040204" pitchFamily="34" charset="-120"/>
                  <a:ea typeface="Microsoft JhengHei" panose="020B0604030504040204" pitchFamily="34" charset="-120"/>
                </a:rPr>
                <a:t>評述性</a:t>
              </a:r>
              <a:r>
                <a:rPr lang="zh-TW" altLang="en-US" sz="2400" b="1" dirty="0" smtClean="0">
                  <a:solidFill>
                    <a:schemeClr val="tx1">
                      <a:lumMod val="85000"/>
                      <a:lumOff val="15000"/>
                    </a:schemeClr>
                  </a:solidFill>
                  <a:latin typeface="Microsoft JhengHei" panose="020B0604030504040204" pitchFamily="34" charset="-120"/>
                  <a:ea typeface="Microsoft JhengHei" panose="020B0604030504040204" pitchFamily="34" charset="-120"/>
                </a:rPr>
                <a:t>話語類型：因果解釋</a:t>
              </a:r>
              <a:endParaRPr lang="zh-TW" altLang="en-US" sz="2400" b="1" dirty="0">
                <a:solidFill>
                  <a:schemeClr val="tx1">
                    <a:lumMod val="85000"/>
                    <a:lumOff val="15000"/>
                  </a:schemeClr>
                </a:solidFill>
                <a:latin typeface="Microsoft JhengHei" panose="020B0604030504040204" pitchFamily="34" charset="-120"/>
                <a:ea typeface="Microsoft JhengHei" panose="020B0604030504040204" pitchFamily="34" charset="-120"/>
              </a:endParaRPr>
            </a:p>
          </p:txBody>
        </p:sp>
      </p:grpSp>
      <p:sp>
        <p:nvSpPr>
          <p:cNvPr id="27" name="Rectangle: Rounded Corners 32">
            <a:extLst>
              <a:ext uri="{FF2B5EF4-FFF2-40B4-BE49-F238E27FC236}">
                <a16:creationId xmlns:a16="http://schemas.microsoft.com/office/drawing/2014/main" id="{B6477AE2-8317-421F-9149-3BA0B1ED8B95}"/>
              </a:ext>
            </a:extLst>
          </p:cNvPr>
          <p:cNvSpPr>
            <a:spLocks/>
          </p:cNvSpPr>
          <p:nvPr/>
        </p:nvSpPr>
        <p:spPr>
          <a:xfrm>
            <a:off x="1206221" y="1382058"/>
            <a:ext cx="9219018" cy="766047"/>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icrosoft JhengHei" panose="020B0604030504040204" pitchFamily="34" charset="-120"/>
              <a:ea typeface="Microsoft JhengHei" panose="020B0604030504040204" pitchFamily="34" charset="-120"/>
            </a:endParaRPr>
          </a:p>
        </p:txBody>
      </p:sp>
      <p:sp>
        <p:nvSpPr>
          <p:cNvPr id="28" name="文字方塊 27"/>
          <p:cNvSpPr txBox="1"/>
          <p:nvPr/>
        </p:nvSpPr>
        <p:spPr>
          <a:xfrm>
            <a:off x="1688938" y="1472693"/>
            <a:ext cx="8505825" cy="584775"/>
          </a:xfrm>
          <a:prstGeom prst="rect">
            <a:avLst/>
          </a:prstGeom>
          <a:noFill/>
        </p:spPr>
        <p:txBody>
          <a:bodyPr wrap="square" rtlCol="0">
            <a:spAutoFit/>
          </a:bodyPr>
          <a:lstStyle/>
          <a:p>
            <a:pPr marL="0" lvl="1" indent="0" algn="ctr">
              <a:buNone/>
            </a:pPr>
            <a:r>
              <a:rPr lang="zh-TW" altLang="en-US" sz="3200" b="1" dirty="0" smtClean="0">
                <a:latin typeface="Microsoft JhengHei" panose="020B0604030504040204" pitchFamily="34" charset="-120"/>
                <a:ea typeface="Microsoft JhengHei" panose="020B0604030504040204" pitchFamily="34" charset="-120"/>
              </a:rPr>
              <a:t>為甚麼小組專題研習的表現</a:t>
            </a:r>
            <a:r>
              <a:rPr lang="zh-TW" altLang="en-US" sz="3200" b="1" dirty="0">
                <a:latin typeface="Microsoft JhengHei" panose="020B0604030504040204" pitchFamily="34" charset="-120"/>
                <a:ea typeface="Microsoft JhengHei" panose="020B0604030504040204" pitchFamily="34" charset="-120"/>
              </a:rPr>
              <a:t>會這麼差？ </a:t>
            </a:r>
          </a:p>
        </p:txBody>
      </p:sp>
      <p:grpSp>
        <p:nvGrpSpPr>
          <p:cNvPr id="16" name="群組 15"/>
          <p:cNvGrpSpPr/>
          <p:nvPr/>
        </p:nvGrpSpPr>
        <p:grpSpPr>
          <a:xfrm>
            <a:off x="4265930" y="3262589"/>
            <a:ext cx="3099600" cy="684000"/>
            <a:chOff x="345350" y="4454361"/>
            <a:chExt cx="1986248" cy="869757"/>
          </a:xfrm>
        </p:grpSpPr>
        <p:sp>
          <p:nvSpPr>
            <p:cNvPr id="15" name="圓角矩形 14"/>
            <p:cNvSpPr/>
            <p:nvPr/>
          </p:nvSpPr>
          <p:spPr>
            <a:xfrm>
              <a:off x="345350" y="4454361"/>
              <a:ext cx="1986248" cy="869757"/>
            </a:xfrm>
            <a:prstGeom prst="roundRect">
              <a:avLst/>
            </a:prstGeom>
            <a:ln w="28575">
              <a:solidFill>
                <a:srgbClr val="FF0000"/>
              </a:solid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a:latin typeface="Microsoft JhengHei" panose="020B0604030504040204" pitchFamily="34" charset="-120"/>
                <a:ea typeface="Microsoft JhengHei" panose="020B0604030504040204" pitchFamily="34" charset="-120"/>
              </a:endParaRPr>
            </a:p>
          </p:txBody>
        </p:sp>
        <p:sp>
          <p:nvSpPr>
            <p:cNvPr id="158" name="TextBox">
              <a:extLst>
                <a:ext uri="{FF2B5EF4-FFF2-40B4-BE49-F238E27FC236}">
                  <a16:creationId xmlns:a16="http://schemas.microsoft.com/office/drawing/2014/main" id="{866FB4C6-940D-43AA-BCF1-C9BE95B13E64}"/>
                </a:ext>
              </a:extLst>
            </p:cNvPr>
            <p:cNvSpPr txBox="1"/>
            <p:nvPr/>
          </p:nvSpPr>
          <p:spPr>
            <a:xfrm>
              <a:off x="897305" y="4537015"/>
              <a:ext cx="882337" cy="704450"/>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lnSpc>
                  <a:spcPct val="100000"/>
                </a:lnSpc>
              </a:pPr>
              <a:r>
                <a:rPr lang="zh-TW" altLang="en-US" sz="3600" b="1" dirty="0">
                  <a:solidFill>
                    <a:schemeClr val="tx1">
                      <a:lumMod val="85000"/>
                      <a:lumOff val="15000"/>
                    </a:schemeClr>
                  </a:solidFill>
                  <a:latin typeface="Microsoft JhengHei" panose="020B0604030504040204" pitchFamily="34" charset="-120"/>
                  <a:ea typeface="Microsoft JhengHei" panose="020B0604030504040204" pitchFamily="34" charset="-120"/>
                </a:rPr>
                <a:t>為甚麼</a:t>
              </a:r>
            </a:p>
          </p:txBody>
        </p:sp>
      </p:grpSp>
      <p:sp>
        <p:nvSpPr>
          <p:cNvPr id="17" name="圓角矩形 16"/>
          <p:cNvSpPr/>
          <p:nvPr/>
        </p:nvSpPr>
        <p:spPr>
          <a:xfrm>
            <a:off x="2476530" y="1455281"/>
            <a:ext cx="1225117" cy="583401"/>
          </a:xfrm>
          <a:prstGeom prst="roundRect">
            <a:avLst/>
          </a:prstGeom>
          <a:noFill/>
          <a:ln w="3810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8" name="投影片編號版面配置區 17"/>
          <p:cNvSpPr>
            <a:spLocks noGrp="1"/>
          </p:cNvSpPr>
          <p:nvPr>
            <p:ph type="sldNum" sz="quarter" idx="12"/>
          </p:nvPr>
        </p:nvSpPr>
        <p:spPr/>
        <p:txBody>
          <a:bodyPr/>
          <a:lstStyle/>
          <a:p>
            <a:fld id="{87D7E3E0-16BD-4228-BA84-50B6A6D4FBA8}" type="slidenum">
              <a:rPr lang="en-US" smtClean="0"/>
              <a:t>11</a:t>
            </a:fld>
            <a:endParaRPr lang="en-US" dirty="0"/>
          </a:p>
        </p:txBody>
      </p:sp>
      <p:sp>
        <p:nvSpPr>
          <p:cNvPr id="24" name="Rectangle: Rounded Corners 32">
            <a:extLst>
              <a:ext uri="{FF2B5EF4-FFF2-40B4-BE49-F238E27FC236}">
                <a16:creationId xmlns:a16="http://schemas.microsoft.com/office/drawing/2014/main" id="{B6477AE2-8317-421F-9149-3BA0B1ED8B95}"/>
              </a:ext>
            </a:extLst>
          </p:cNvPr>
          <p:cNvSpPr>
            <a:spLocks/>
          </p:cNvSpPr>
          <p:nvPr/>
        </p:nvSpPr>
        <p:spPr>
          <a:xfrm flipH="1">
            <a:off x="243777" y="627475"/>
            <a:ext cx="4392000" cy="720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smtClean="0">
                <a:solidFill>
                  <a:schemeClr val="tx1"/>
                </a:solidFill>
                <a:latin typeface="Microsoft JhengHei" panose="020B0604030504040204" pitchFamily="34" charset="-120"/>
                <a:ea typeface="Microsoft JhengHei" panose="020B0604030504040204" pitchFamily="34" charset="-120"/>
              </a:rPr>
              <a:t>辨識標誌字詞</a:t>
            </a:r>
            <a:endParaRPr lang="en-ID" altLang="zh-TW" sz="2800" dirty="0">
              <a:solidFill>
                <a:schemeClr val="tx1"/>
              </a:solidFill>
              <a:latin typeface="Microsoft JhengHei" panose="020B0604030504040204" pitchFamily="34" charset="-120"/>
              <a:ea typeface="Microsoft JhengHei" panose="020B0604030504040204" pitchFamily="34" charset="-120"/>
            </a:endParaRPr>
          </a:p>
        </p:txBody>
      </p:sp>
      <p:sp>
        <p:nvSpPr>
          <p:cNvPr id="19" name="Rectangle: Rounded Corners 32">
            <a:extLst>
              <a:ext uri="{FF2B5EF4-FFF2-40B4-BE49-F238E27FC236}">
                <a16:creationId xmlns:a16="http://schemas.microsoft.com/office/drawing/2014/main" id="{B6477AE2-8317-421F-9149-3BA0B1ED8B95}"/>
              </a:ext>
            </a:extLst>
          </p:cNvPr>
          <p:cNvSpPr>
            <a:spLocks/>
          </p:cNvSpPr>
          <p:nvPr/>
        </p:nvSpPr>
        <p:spPr>
          <a:xfrm flipH="1">
            <a:off x="9458324" y="847724"/>
            <a:ext cx="2424982" cy="632787"/>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smtClean="0">
                <a:solidFill>
                  <a:schemeClr val="tx1"/>
                </a:solidFill>
                <a:latin typeface="Microsoft JhengHei" panose="020B0604030504040204" pitchFamily="34" charset="-120"/>
                <a:ea typeface="Microsoft JhengHei" panose="020B0604030504040204" pitchFamily="34" charset="-120"/>
              </a:rPr>
              <a:t>示例</a:t>
            </a:r>
            <a:endParaRPr lang="en-ID" sz="2800" dirty="0">
              <a:solidFill>
                <a:schemeClr val="tx1"/>
              </a:solidFill>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396659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500"/>
                                        <p:tgtEl>
                                          <p:spTgt spid="33"/>
                                        </p:tgtEl>
                                      </p:cBhvr>
                                    </p:animEffect>
                                  </p:childTnLst>
                                </p:cTn>
                              </p:par>
                              <p:par>
                                <p:cTn id="16" presetID="10" presetClass="entr" presetSubtype="0" fill="hold" nodeType="with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fade">
                                      <p:cBhvr>
                                        <p:cTn id="1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1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Grand Title">
            <a:extLst>
              <a:ext uri="{FF2B5EF4-FFF2-40B4-BE49-F238E27FC236}">
                <a16:creationId xmlns:a16="http://schemas.microsoft.com/office/drawing/2014/main" id="{43019F75-7F0D-46AE-9DE2-2E5374039C78}"/>
              </a:ext>
            </a:extLst>
          </p:cNvPr>
          <p:cNvSpPr txBox="1"/>
          <p:nvPr/>
        </p:nvSpPr>
        <p:spPr>
          <a:xfrm>
            <a:off x="3867141" y="745742"/>
            <a:ext cx="4457718" cy="738664"/>
          </a:xfrm>
          <a:prstGeom prst="rect">
            <a:avLst/>
          </a:prstGeom>
          <a:noFill/>
        </p:spPr>
        <p:txBody>
          <a:bodyPr wrap="square" lIns="0" tIns="0" rIns="0" bIns="0" rtlCol="0" anchor="t" anchorCtr="0">
            <a:spAutoFit/>
          </a:bodyPr>
          <a:lstStyle/>
          <a:p>
            <a:pPr lvl="0" algn="ctr">
              <a:defRPr/>
            </a:pPr>
            <a:r>
              <a:rPr lang="zh-TW" altLang="en-US" sz="4800" b="1" dirty="0">
                <a:solidFill>
                  <a:prstClr val="black"/>
                </a:solidFill>
                <a:latin typeface="Microsoft JhengHei" panose="020B0604030504040204" pitchFamily="34" charset="-120"/>
                <a:ea typeface="Microsoft JhengHei" panose="020B0604030504040204" pitchFamily="34" charset="-120"/>
              </a:rPr>
              <a:t>訓練目標</a:t>
            </a:r>
            <a:endParaRPr lang="en-ID" altLang="zh-TW" sz="4800" dirty="0">
              <a:solidFill>
                <a:prstClr val="black">
                  <a:lumMod val="75000"/>
                  <a:lumOff val="25000"/>
                </a:prstClr>
              </a:solidFill>
              <a:latin typeface="Microsoft JhengHei" panose="020B0604030504040204" pitchFamily="34" charset="-120"/>
              <a:ea typeface="Microsoft JhengHei" panose="020B0604030504040204" pitchFamily="34" charset="-120"/>
            </a:endParaRPr>
          </a:p>
        </p:txBody>
      </p:sp>
      <p:sp>
        <p:nvSpPr>
          <p:cNvPr id="15" name="投影片編號版面配置區 1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D7E3E0-16BD-4228-BA84-50B6A6D4FBA8}" type="slidenum">
              <a:rPr kumimoji="0" lang="en-US" sz="1200" b="0" i="0" u="none" strike="noStrike" kern="1200" cap="none" spc="0" normalizeH="0" baseline="0" noProof="0" smtClean="0">
                <a:ln>
                  <a:noFill/>
                </a:ln>
                <a:solidFill>
                  <a:prstClr val="black">
                    <a:tint val="75000"/>
                  </a:prstClr>
                </a:solidFill>
                <a:effectLst/>
                <a:uLnTx/>
                <a:uFillTx/>
                <a:latin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prstClr val="black">
                  <a:tint val="75000"/>
                </a:prstClr>
              </a:solidFill>
              <a:effectLst/>
              <a:uLnTx/>
              <a:uFillTx/>
              <a:latin typeface="+mn-ea"/>
              <a:cs typeface="+mn-cs"/>
            </a:endParaRPr>
          </a:p>
        </p:txBody>
      </p:sp>
      <p:grpSp>
        <p:nvGrpSpPr>
          <p:cNvPr id="24" name="群組 23"/>
          <p:cNvGrpSpPr/>
          <p:nvPr/>
        </p:nvGrpSpPr>
        <p:grpSpPr>
          <a:xfrm>
            <a:off x="2852558" y="1439104"/>
            <a:ext cx="6486885" cy="4090652"/>
            <a:chOff x="1431033" y="1439104"/>
            <a:chExt cx="6486885" cy="4090652"/>
          </a:xfrm>
        </p:grpSpPr>
        <p:grpSp>
          <p:nvGrpSpPr>
            <p:cNvPr id="33" name="群組 32"/>
            <p:cNvGrpSpPr/>
            <p:nvPr/>
          </p:nvGrpSpPr>
          <p:grpSpPr>
            <a:xfrm rot="16200000">
              <a:off x="4166010" y="2602122"/>
              <a:ext cx="508176" cy="423480"/>
              <a:chOff x="5194921" y="2692894"/>
              <a:chExt cx="508176" cy="423480"/>
            </a:xfrm>
            <a:solidFill>
              <a:srgbClr val="CC9900"/>
            </a:solidFill>
          </p:grpSpPr>
          <p:sp>
            <p:nvSpPr>
              <p:cNvPr id="44" name="向右箭號 43"/>
              <p:cNvSpPr/>
              <p:nvPr/>
            </p:nvSpPr>
            <p:spPr>
              <a:xfrm rot="5400000">
                <a:off x="5237269" y="2650546"/>
                <a:ext cx="423480" cy="508176"/>
              </a:xfrm>
              <a:prstGeom prst="rightArrow">
                <a:avLst>
                  <a:gd name="adj1" fmla="val 60000"/>
                  <a:gd name="adj2" fmla="val 50000"/>
                </a:avLst>
              </a:prstGeom>
              <a:grp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5" name="向右箭號 4"/>
              <p:cNvSpPr txBox="1"/>
              <p:nvPr/>
            </p:nvSpPr>
            <p:spPr>
              <a:xfrm>
                <a:off x="5296556" y="2692894"/>
                <a:ext cx="304906" cy="296436"/>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marR="0" lvl="0" indent="0" algn="ctr" defTabSz="933450" rtl="0" eaLnBrk="1" fontAlgn="auto" latinLnBrk="0" hangingPunct="1">
                  <a:lnSpc>
                    <a:spcPct val="90000"/>
                  </a:lnSpc>
                  <a:spcBef>
                    <a:spcPct val="0"/>
                  </a:spcBef>
                  <a:spcAft>
                    <a:spcPct val="35000"/>
                  </a:spcAft>
                  <a:buClrTx/>
                  <a:buSzTx/>
                  <a:buFontTx/>
                  <a:buNone/>
                  <a:tabLst/>
                  <a:defRPr/>
                </a:pPr>
                <a:endParaRPr kumimoji="0" lang="en-US" sz="2100" b="0" i="0" u="none" strike="noStrike" kern="1200" cap="none" spc="0" normalizeH="0" baseline="0" noProof="0">
                  <a:ln>
                    <a:noFill/>
                  </a:ln>
                  <a:solidFill>
                    <a:prstClr val="black"/>
                  </a:solidFill>
                  <a:effectLst/>
                  <a:uLnTx/>
                  <a:uFillTx/>
                  <a:latin typeface="Microsoft JhengHei" panose="020B0604030504040204" pitchFamily="34" charset="-120"/>
                  <a:ea typeface="Microsoft JhengHei" panose="020B0604030504040204" pitchFamily="34" charset="-120"/>
                  <a:cs typeface="+mn-cs"/>
                </a:endParaRPr>
              </a:p>
            </p:txBody>
          </p:sp>
        </p:grpSp>
        <p:grpSp>
          <p:nvGrpSpPr>
            <p:cNvPr id="34" name="群組 33"/>
            <p:cNvGrpSpPr/>
            <p:nvPr/>
          </p:nvGrpSpPr>
          <p:grpSpPr>
            <a:xfrm>
              <a:off x="4533918" y="1439105"/>
              <a:ext cx="3384000" cy="4090651"/>
              <a:chOff x="4728228" y="1784180"/>
              <a:chExt cx="2814714" cy="4541558"/>
            </a:xfrm>
          </p:grpSpPr>
          <p:grpSp>
            <p:nvGrpSpPr>
              <p:cNvPr id="40" name="群組 39"/>
              <p:cNvGrpSpPr/>
              <p:nvPr/>
            </p:nvGrpSpPr>
            <p:grpSpPr>
              <a:xfrm>
                <a:off x="4728228" y="1784180"/>
                <a:ext cx="2814714" cy="4460008"/>
                <a:chOff x="4577925" y="2909383"/>
                <a:chExt cx="2421928" cy="2734827"/>
              </a:xfrm>
            </p:grpSpPr>
            <p:pic>
              <p:nvPicPr>
                <p:cNvPr id="42" name="圖片 41"/>
                <p:cNvPicPr>
                  <a:picLocks noChangeAspect="1"/>
                </p:cNvPicPr>
                <p:nvPr/>
              </p:nvPicPr>
              <p:blipFill>
                <a:blip r:embed="rId3">
                  <a:lum bright="40000" contrast="20000"/>
                </a:blip>
                <a:stretch>
                  <a:fillRect/>
                </a:stretch>
              </p:blipFill>
              <p:spPr>
                <a:xfrm>
                  <a:off x="4577925" y="2909383"/>
                  <a:ext cx="2421928" cy="2734827"/>
                </a:xfrm>
                <a:prstGeom prst="rect">
                  <a:avLst/>
                </a:prstGeom>
              </p:spPr>
            </p:pic>
            <p:sp>
              <p:nvSpPr>
                <p:cNvPr id="43" name="TextBox 84">
                  <a:extLst>
                    <a:ext uri="{FF2B5EF4-FFF2-40B4-BE49-F238E27FC236}">
                      <a16:creationId xmlns:a16="http://schemas.microsoft.com/office/drawing/2014/main" id="{E205B351-11B5-4923-AAF6-29DD64266695}"/>
                    </a:ext>
                  </a:extLst>
                </p:cNvPr>
                <p:cNvSpPr txBox="1"/>
                <p:nvPr/>
              </p:nvSpPr>
              <p:spPr>
                <a:xfrm>
                  <a:off x="4820301" y="2958303"/>
                  <a:ext cx="1952020" cy="436964"/>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TW" altLang="en-US" sz="1800" b="1" i="0" u="none" strike="noStrike" kern="1200" cap="none" spc="0" normalizeH="0" baseline="0" noProof="0" dirty="0">
                      <a:ln>
                        <a:noFill/>
                      </a:ln>
                      <a:solidFill>
                        <a:prstClr val="black"/>
                      </a:solidFill>
                      <a:effectLst/>
                      <a:uLnTx/>
                      <a:uFillTx/>
                      <a:latin typeface="Microsoft JhengHei" panose="020B0604030504040204" pitchFamily="34" charset="-120"/>
                      <a:ea typeface="Microsoft JhengHei" panose="020B0604030504040204" pitchFamily="34" charset="-120"/>
                      <a:cs typeface="+mn-cs"/>
                    </a:rPr>
                    <a:t>思考及組織內容</a:t>
                  </a:r>
                </a:p>
              </p:txBody>
            </p:sp>
          </p:grpSp>
          <p:sp>
            <p:nvSpPr>
              <p:cNvPr id="41" name="Rectangle 85">
                <a:extLst>
                  <a:ext uri="{FF2B5EF4-FFF2-40B4-BE49-F238E27FC236}">
                    <a16:creationId xmlns:a16="http://schemas.microsoft.com/office/drawing/2014/main" id="{623C46E4-2FA1-4F6F-BF3E-A98927F0E5B7}"/>
                  </a:ext>
                </a:extLst>
              </p:cNvPr>
              <p:cNvSpPr/>
              <p:nvPr/>
            </p:nvSpPr>
            <p:spPr>
              <a:xfrm>
                <a:off x="4949519" y="2532842"/>
                <a:ext cx="2372132" cy="3792896"/>
              </a:xfrm>
              <a:prstGeom prst="rect">
                <a:avLst/>
              </a:prstGeom>
            </p:spPr>
            <p:txBody>
              <a:bodyPr wrap="square">
                <a:spAutoFit/>
              </a:bodyPr>
              <a:lstStyle/>
              <a:p>
                <a:pPr marL="285750" lvl="0" indent="-285750">
                  <a:lnSpc>
                    <a:spcPct val="150000"/>
                  </a:lnSpc>
                  <a:buFont typeface="Arial" panose="020B0604020202020204" pitchFamily="34" charset="0"/>
                  <a:buChar char="•"/>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學習策略</a:t>
                </a:r>
                <a:r>
                  <a:rPr lang="zh-TW" altLang="en-US"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介紹</a:t>
                </a:r>
                <a:endParaRPr lang="en-US" altLang="zh-TW"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smtClean="0">
                    <a:latin typeface="Microsoft JhengHei" panose="020B0604030504040204" pitchFamily="34" charset="-120"/>
                    <a:ea typeface="Microsoft JhengHei" panose="020B0604030504040204" pitchFamily="34" charset="-120"/>
                  </a:rPr>
                  <a:t>自我提問</a:t>
                </a:r>
                <a:endParaRPr lang="en-US" altLang="zh-TW" sz="1600" b="1" dirty="0" smtClean="0">
                  <a:latin typeface="Microsoft JhengHei" panose="020B0604030504040204" pitchFamily="34" charset="-120"/>
                  <a:ea typeface="Microsoft JhengHei" panose="020B0604030504040204" pitchFamily="34" charset="-120"/>
                </a:endParaRPr>
              </a:p>
              <a:p>
                <a:pPr marL="625950" lvl="1" indent="-342900">
                  <a:lnSpc>
                    <a:spcPct val="150000"/>
                  </a:lnSpc>
                  <a:buFont typeface="+mj-lt"/>
                  <a:buAutoNum type="arabicPeriod"/>
                </a:pPr>
                <a:r>
                  <a:rPr lang="zh-TW" altLang="en-US"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建</a:t>
                </a: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構因果解釋組織圖</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檢視因果關係</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加入闡述</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組織優次</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a:latin typeface="Microsoft JhengHei" panose="020B0604030504040204" pitchFamily="34" charset="-120"/>
                    <a:ea typeface="Microsoft JhengHei" panose="020B0604030504040204" pitchFamily="34" charset="-120"/>
                  </a:rPr>
                  <a:t>運用</a:t>
                </a:r>
                <a:r>
                  <a:rPr lang="zh-TW" altLang="en-US"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因果</a:t>
                </a: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解釋</a:t>
                </a:r>
                <a:r>
                  <a:rPr lang="zh-TW" altLang="en-US" sz="1600" b="1" dirty="0" smtClean="0">
                    <a:latin typeface="Microsoft JhengHei" panose="020B0604030504040204" pitchFamily="34" charset="-120"/>
                    <a:ea typeface="Microsoft JhengHei" panose="020B0604030504040204" pitchFamily="34" charset="-120"/>
                  </a:rPr>
                  <a:t>模範</a:t>
                </a:r>
                <a:r>
                  <a:rPr lang="zh-TW" altLang="en-US" sz="1600" b="1" dirty="0">
                    <a:latin typeface="Microsoft JhengHei" panose="020B0604030504040204" pitchFamily="34" charset="-120"/>
                    <a:ea typeface="Microsoft JhengHei" panose="020B0604030504040204" pitchFamily="34" charset="-120"/>
                  </a:rPr>
                  <a:t>短語</a:t>
                </a:r>
                <a:endParaRPr lang="en-US" altLang="zh-TW"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285750" lvl="0" indent="-285750">
                  <a:lnSpc>
                    <a:spcPct val="150000"/>
                  </a:lnSpc>
                  <a:buFont typeface="Arial" panose="020B0604020202020204" pitchFamily="34" charset="0"/>
                  <a:buChar char="•"/>
                </a:pPr>
                <a:r>
                  <a:rPr lang="zh-TW" altLang="en-US" sz="1600" b="1" dirty="0" smtClean="0">
                    <a:latin typeface="Microsoft JhengHei" panose="020B0604030504040204" pitchFamily="34" charset="-120"/>
                    <a:ea typeface="Microsoft JhengHei" panose="020B0604030504040204" pitchFamily="34" charset="-120"/>
                  </a:rPr>
                  <a:t>示例</a:t>
                </a:r>
                <a:endParaRPr lang="en-ID" altLang="zh-TW" sz="1600" dirty="0">
                  <a:latin typeface="Microsoft JhengHei" panose="020B0604030504040204" pitchFamily="34" charset="-120"/>
                  <a:ea typeface="Microsoft JhengHei" panose="020B0604030504040204" pitchFamily="34" charset="-120"/>
                </a:endParaRPr>
              </a:p>
            </p:txBody>
          </p:sp>
        </p:grpSp>
        <p:grpSp>
          <p:nvGrpSpPr>
            <p:cNvPr id="35" name="群組 34"/>
            <p:cNvGrpSpPr/>
            <p:nvPr/>
          </p:nvGrpSpPr>
          <p:grpSpPr>
            <a:xfrm>
              <a:off x="1431033" y="1439104"/>
              <a:ext cx="2806252" cy="4017196"/>
              <a:chOff x="1657543" y="1597712"/>
              <a:chExt cx="2806252" cy="4017196"/>
            </a:xfrm>
          </p:grpSpPr>
          <p:grpSp>
            <p:nvGrpSpPr>
              <p:cNvPr id="36" name="群組 35"/>
              <p:cNvGrpSpPr/>
              <p:nvPr/>
            </p:nvGrpSpPr>
            <p:grpSpPr>
              <a:xfrm>
                <a:off x="1657543" y="1597712"/>
                <a:ext cx="2806252" cy="4017196"/>
                <a:chOff x="167928" y="2742683"/>
                <a:chExt cx="2246626" cy="2613257"/>
              </a:xfrm>
            </p:grpSpPr>
            <p:pic>
              <p:nvPicPr>
                <p:cNvPr id="38" name="圖片 37"/>
                <p:cNvPicPr>
                  <a:picLocks noChangeAspect="1"/>
                </p:cNvPicPr>
                <p:nvPr/>
              </p:nvPicPr>
              <p:blipFill>
                <a:blip r:embed="rId4">
                  <a:duotone>
                    <a:prstClr val="black"/>
                    <a:srgbClr val="FFFF00">
                      <a:tint val="45000"/>
                      <a:satMod val="400000"/>
                    </a:srgbClr>
                  </a:duotone>
                  <a:lum bright="40000" contrast="-40000"/>
                </a:blip>
                <a:stretch>
                  <a:fillRect/>
                </a:stretch>
              </p:blipFill>
              <p:spPr>
                <a:xfrm>
                  <a:off x="167928" y="2742683"/>
                  <a:ext cx="2246626" cy="2613257"/>
                </a:xfrm>
                <a:prstGeom prst="rect">
                  <a:avLst/>
                </a:prstGeom>
              </p:spPr>
            </p:pic>
            <p:sp>
              <p:nvSpPr>
                <p:cNvPr id="39" name="TextBox 84">
                  <a:extLst>
                    <a:ext uri="{FF2B5EF4-FFF2-40B4-BE49-F238E27FC236}">
                      <a16:creationId xmlns:a16="http://schemas.microsoft.com/office/drawing/2014/main" id="{E205B351-11B5-4923-AAF6-29DD64266695}"/>
                    </a:ext>
                  </a:extLst>
                </p:cNvPr>
                <p:cNvSpPr txBox="1"/>
                <p:nvPr/>
              </p:nvSpPr>
              <p:spPr>
                <a:xfrm>
                  <a:off x="443731" y="2865059"/>
                  <a:ext cx="1695018" cy="42045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TW" altLang="en-US" sz="1800" b="1" i="0" u="none" strike="noStrike" kern="1200" cap="none" spc="0" normalizeH="0" baseline="0" noProof="0" dirty="0" smtClean="0">
                      <a:ln>
                        <a:noFill/>
                      </a:ln>
                      <a:solidFill>
                        <a:prstClr val="black"/>
                      </a:solidFill>
                      <a:effectLst/>
                      <a:uLnTx/>
                      <a:uFillTx/>
                      <a:latin typeface="Microsoft JhengHei" panose="020B0604030504040204" pitchFamily="34" charset="-120"/>
                      <a:ea typeface="Microsoft JhengHei" panose="020B0604030504040204" pitchFamily="34" charset="-120"/>
                      <a:cs typeface="+mn-cs"/>
                    </a:rPr>
                    <a:t>辨識「評述性話語」類型</a:t>
                  </a:r>
                  <a:endParaRPr kumimoji="0" lang="en-US" altLang="zh-TW" sz="1800" b="1" i="0" u="none" strike="noStrike" kern="1200" cap="none" spc="0" normalizeH="0" baseline="0" noProof="0" dirty="0">
                    <a:ln>
                      <a:noFill/>
                    </a:ln>
                    <a:solidFill>
                      <a:prstClr val="black"/>
                    </a:solidFill>
                    <a:effectLst/>
                    <a:uLnTx/>
                    <a:uFillTx/>
                    <a:latin typeface="Microsoft JhengHei" panose="020B0604030504040204" pitchFamily="34" charset="-120"/>
                    <a:ea typeface="Microsoft JhengHei" panose="020B0604030504040204" pitchFamily="34" charset="-120"/>
                    <a:cs typeface="+mn-cs"/>
                  </a:endParaRPr>
                </a:p>
              </p:txBody>
            </p:sp>
          </p:grpSp>
          <p:sp>
            <p:nvSpPr>
              <p:cNvPr id="37" name="Rectangle 85">
                <a:extLst>
                  <a:ext uri="{FF2B5EF4-FFF2-40B4-BE49-F238E27FC236}">
                    <a16:creationId xmlns:a16="http://schemas.microsoft.com/office/drawing/2014/main" id="{623C46E4-2FA1-4F6F-BF3E-A98927F0E5B7}"/>
                  </a:ext>
                </a:extLst>
              </p:cNvPr>
              <p:cNvSpPr/>
              <p:nvPr/>
            </p:nvSpPr>
            <p:spPr>
              <a:xfrm>
                <a:off x="1913014" y="2361941"/>
                <a:ext cx="2372132" cy="1200329"/>
              </a:xfrm>
              <a:prstGeom prst="rect">
                <a:avLst/>
              </a:prstGeom>
            </p:spPr>
            <p:txBody>
              <a:bodyPr wrap="square">
                <a:spAutoFit/>
              </a:bodyPr>
              <a:lstStyle/>
              <a:p>
                <a:pPr marL="285750" lvl="0" indent="-285750">
                  <a:lnSpc>
                    <a:spcPct val="150000"/>
                  </a:lnSpc>
                  <a:buFont typeface="Arial" panose="020B0604020202020204" pitchFamily="34" charset="0"/>
                  <a:buChar char="•"/>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學習策略介紹</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568800" indent="-285750">
                  <a:lnSpc>
                    <a:spcPct val="150000"/>
                  </a:lnSpc>
                  <a:buFont typeface="Arial" panose="020B0604020202020204" pitchFamily="34" charset="0"/>
                  <a:buChar char="•"/>
                </a:pPr>
                <a:r>
                  <a:rPr lang="zh-TW" altLang="en-US" sz="1600" b="1" dirty="0" smtClean="0">
                    <a:latin typeface="Microsoft JhengHei" panose="020B0604030504040204" pitchFamily="34" charset="-120"/>
                    <a:ea typeface="Microsoft JhengHei" panose="020B0604030504040204" pitchFamily="34" charset="-120"/>
                  </a:rPr>
                  <a:t>辨識標誌字詞</a:t>
                </a:r>
                <a:endParaRPr lang="en-US" altLang="zh-TW"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285750" lvl="0" indent="-285750">
                  <a:lnSpc>
                    <a:spcPct val="150000"/>
                  </a:lnSpc>
                  <a:buFont typeface="Arial" panose="020B0604020202020204" pitchFamily="34" charset="0"/>
                  <a:buChar char="•"/>
                </a:pPr>
                <a:r>
                  <a:rPr lang="zh-TW" altLang="en-US" sz="1600" b="1" dirty="0" smtClean="0">
                    <a:latin typeface="Microsoft JhengHei" panose="020B0604030504040204" pitchFamily="34" charset="-120"/>
                    <a:ea typeface="Microsoft JhengHei" panose="020B0604030504040204" pitchFamily="34" charset="-120"/>
                  </a:rPr>
                  <a:t>示例</a:t>
                </a:r>
                <a:endParaRPr lang="en-ID" altLang="zh-TW" sz="1600" dirty="0">
                  <a:latin typeface="Microsoft JhengHei" panose="020B0604030504040204" pitchFamily="34" charset="-120"/>
                  <a:ea typeface="Microsoft JhengHei" panose="020B0604030504040204" pitchFamily="34" charset="-120"/>
                </a:endParaRPr>
              </a:p>
            </p:txBody>
          </p:sp>
        </p:grpSp>
      </p:grpSp>
      <p:sp>
        <p:nvSpPr>
          <p:cNvPr id="30" name="矩形 29"/>
          <p:cNvSpPr/>
          <p:nvPr/>
        </p:nvSpPr>
        <p:spPr>
          <a:xfrm>
            <a:off x="6548781" y="2191903"/>
            <a:ext cx="1296000" cy="30490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6430382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5">
            <a:extLst>
              <a:ext uri="{FF2B5EF4-FFF2-40B4-BE49-F238E27FC236}">
                <a16:creationId xmlns:a16="http://schemas.microsoft.com/office/drawing/2014/main" id="{FDA5A3BA-3CAE-4905-A3BE-944ACE612A19}"/>
              </a:ext>
            </a:extLst>
          </p:cNvPr>
          <p:cNvGrpSpPr/>
          <p:nvPr/>
        </p:nvGrpSpPr>
        <p:grpSpPr>
          <a:xfrm flipH="1">
            <a:off x="0" y="-918936"/>
            <a:ext cx="12192000" cy="8701976"/>
            <a:chOff x="0" y="-918936"/>
            <a:chExt cx="12192000" cy="8701976"/>
          </a:xfrm>
        </p:grpSpPr>
        <p:grpSp>
          <p:nvGrpSpPr>
            <p:cNvPr id="26" name="Group 6">
              <a:extLst>
                <a:ext uri="{FF2B5EF4-FFF2-40B4-BE49-F238E27FC236}">
                  <a16:creationId xmlns:a16="http://schemas.microsoft.com/office/drawing/2014/main" id="{58575CD8-7256-412D-8BDC-90D35951D0A3}"/>
                </a:ext>
              </a:extLst>
            </p:cNvPr>
            <p:cNvGrpSpPr/>
            <p:nvPr/>
          </p:nvGrpSpPr>
          <p:grpSpPr>
            <a:xfrm>
              <a:off x="0" y="-918936"/>
              <a:ext cx="9357667" cy="3204640"/>
              <a:chOff x="0" y="-918936"/>
              <a:chExt cx="9357667" cy="3204640"/>
            </a:xfrm>
          </p:grpSpPr>
          <p:sp>
            <p:nvSpPr>
              <p:cNvPr id="30" name="Freeform: Shape 10">
                <a:extLst>
                  <a:ext uri="{FF2B5EF4-FFF2-40B4-BE49-F238E27FC236}">
                    <a16:creationId xmlns:a16="http://schemas.microsoft.com/office/drawing/2014/main" id="{8D4E2F92-CA02-4C55-8AF4-5DC09463F2AC}"/>
                  </a:ext>
                </a:extLst>
              </p:cNvPr>
              <p:cNvSpPr/>
              <p:nvPr/>
            </p:nvSpPr>
            <p:spPr>
              <a:xfrm rot="661300" flipH="1">
                <a:off x="29452" y="-918936"/>
                <a:ext cx="9328215" cy="2954913"/>
              </a:xfrm>
              <a:custGeom>
                <a:avLst/>
                <a:gdLst>
                  <a:gd name="connsiteX0" fmla="*/ 9328215 w 9328215"/>
                  <a:gd name="connsiteY0" fmla="*/ 1816883 h 2954913"/>
                  <a:gd name="connsiteX1" fmla="*/ 0 w 9328215"/>
                  <a:gd name="connsiteY1" fmla="*/ 0 h 2954913"/>
                  <a:gd name="connsiteX2" fmla="*/ 124960 w 9328215"/>
                  <a:gd name="connsiteY2" fmla="*/ 150941 h 2954913"/>
                  <a:gd name="connsiteX3" fmla="*/ 3396704 w 9328215"/>
                  <a:gd name="connsiteY3" fmla="*/ 2465499 h 2954913"/>
                  <a:gd name="connsiteX4" fmla="*/ 9271399 w 9328215"/>
                  <a:gd name="connsiteY4" fmla="*/ 1859645 h 2954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28215" h="2954913">
                    <a:moveTo>
                      <a:pt x="9328215" y="1816883"/>
                    </a:moveTo>
                    <a:lnTo>
                      <a:pt x="0" y="0"/>
                    </a:lnTo>
                    <a:lnTo>
                      <a:pt x="124960" y="150941"/>
                    </a:lnTo>
                    <a:cubicBezTo>
                      <a:pt x="913888" y="1064327"/>
                      <a:pt x="1973800" y="1863911"/>
                      <a:pt x="3396704" y="2465499"/>
                    </a:cubicBezTo>
                    <a:cubicBezTo>
                      <a:pt x="5466385" y="3340536"/>
                      <a:pt x="7675698" y="2983695"/>
                      <a:pt x="9271399" y="1859645"/>
                    </a:cubicBezTo>
                    <a:close/>
                  </a:path>
                </a:pathLst>
              </a:custGeom>
              <a:solidFill>
                <a:schemeClr val="accent5">
                  <a:lumMod val="20000"/>
                  <a:lumOff val="80000"/>
                </a:schemeClr>
              </a:solidFill>
              <a:ln w="9525" cap="flat">
                <a:noFill/>
                <a:prstDash val="solid"/>
                <a:miter/>
              </a:ln>
            </p:spPr>
            <p:txBody>
              <a:bodyPr rtlCol="0" anchor="ctr"/>
              <a:lstStyle/>
              <a:p>
                <a:endParaRPr lang="en-US"/>
              </a:p>
            </p:txBody>
          </p:sp>
          <p:sp>
            <p:nvSpPr>
              <p:cNvPr id="31" name="Freeform: Shape 11">
                <a:extLst>
                  <a:ext uri="{FF2B5EF4-FFF2-40B4-BE49-F238E27FC236}">
                    <a16:creationId xmlns:a16="http://schemas.microsoft.com/office/drawing/2014/main" id="{E8F37066-AE58-4B1B-8EBB-0783AB76C856}"/>
                  </a:ext>
                </a:extLst>
              </p:cNvPr>
              <p:cNvSpPr/>
              <p:nvPr/>
            </p:nvSpPr>
            <p:spPr>
              <a:xfrm>
                <a:off x="0" y="1"/>
                <a:ext cx="4657196" cy="2285703"/>
              </a:xfrm>
              <a:custGeom>
                <a:avLst/>
                <a:gdLst>
                  <a:gd name="connsiteX0" fmla="*/ 0 w 4657196"/>
                  <a:gd name="connsiteY0" fmla="*/ 0 h 2285703"/>
                  <a:gd name="connsiteX1" fmla="*/ 4657196 w 4657196"/>
                  <a:gd name="connsiteY1" fmla="*/ 0 h 2285703"/>
                  <a:gd name="connsiteX2" fmla="*/ 4656605 w 4657196"/>
                  <a:gd name="connsiteY2" fmla="*/ 52031 h 2285703"/>
                  <a:gd name="connsiteX3" fmla="*/ 1093046 w 4657196"/>
                  <a:gd name="connsiteY3" fmla="*/ 2071576 h 2285703"/>
                  <a:gd name="connsiteX4" fmla="*/ 209555 w 4657196"/>
                  <a:gd name="connsiteY4" fmla="*/ 1569535 h 2285703"/>
                  <a:gd name="connsiteX5" fmla="*/ 0 w 4657196"/>
                  <a:gd name="connsiteY5" fmla="*/ 1397585 h 2285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57196" h="2285703">
                    <a:moveTo>
                      <a:pt x="0" y="0"/>
                    </a:moveTo>
                    <a:lnTo>
                      <a:pt x="4657196" y="0"/>
                    </a:lnTo>
                    <a:lnTo>
                      <a:pt x="4656605" y="52031"/>
                    </a:lnTo>
                    <a:cubicBezTo>
                      <a:pt x="4576256" y="1688790"/>
                      <a:pt x="2734303" y="2765480"/>
                      <a:pt x="1093046" y="2071576"/>
                    </a:cubicBezTo>
                    <a:cubicBezTo>
                      <a:pt x="753476" y="1928009"/>
                      <a:pt x="461156" y="1758670"/>
                      <a:pt x="209555" y="1569535"/>
                    </a:cubicBezTo>
                    <a:lnTo>
                      <a:pt x="0" y="1397585"/>
                    </a:lnTo>
                    <a:close/>
                  </a:path>
                </a:pathLst>
              </a:custGeom>
              <a:solidFill>
                <a:schemeClr val="tx2">
                  <a:lumMod val="40000"/>
                  <a:lumOff val="60000"/>
                </a:schemeClr>
              </a:solidFill>
              <a:ln w="9525" cap="flat">
                <a:noFill/>
                <a:prstDash val="solid"/>
                <a:miter/>
              </a:ln>
            </p:spPr>
            <p:txBody>
              <a:bodyPr rtlCol="0" anchor="ctr"/>
              <a:lstStyle/>
              <a:p>
                <a:endParaRPr lang="en-US"/>
              </a:p>
            </p:txBody>
          </p:sp>
        </p:grpSp>
        <p:grpSp>
          <p:nvGrpSpPr>
            <p:cNvPr id="27" name="Group 7">
              <a:extLst>
                <a:ext uri="{FF2B5EF4-FFF2-40B4-BE49-F238E27FC236}">
                  <a16:creationId xmlns:a16="http://schemas.microsoft.com/office/drawing/2014/main" id="{E97BFB4C-F655-4CD6-867C-C012ACE84E59}"/>
                </a:ext>
              </a:extLst>
            </p:cNvPr>
            <p:cNvGrpSpPr/>
            <p:nvPr/>
          </p:nvGrpSpPr>
          <p:grpSpPr>
            <a:xfrm rot="10800000">
              <a:off x="2834333" y="4578400"/>
              <a:ext cx="9357667" cy="3204640"/>
              <a:chOff x="0" y="-918936"/>
              <a:chExt cx="9357667" cy="3204640"/>
            </a:xfrm>
          </p:grpSpPr>
          <p:sp>
            <p:nvSpPr>
              <p:cNvPr id="28" name="Freeform: Shape 8">
                <a:extLst>
                  <a:ext uri="{FF2B5EF4-FFF2-40B4-BE49-F238E27FC236}">
                    <a16:creationId xmlns:a16="http://schemas.microsoft.com/office/drawing/2014/main" id="{0265CE2F-6367-4B8F-A5F2-C1408D157D44}"/>
                  </a:ext>
                </a:extLst>
              </p:cNvPr>
              <p:cNvSpPr/>
              <p:nvPr/>
            </p:nvSpPr>
            <p:spPr>
              <a:xfrm rot="661300" flipH="1">
                <a:off x="29452" y="-918936"/>
                <a:ext cx="9328215" cy="2954913"/>
              </a:xfrm>
              <a:custGeom>
                <a:avLst/>
                <a:gdLst>
                  <a:gd name="connsiteX0" fmla="*/ 9328215 w 9328215"/>
                  <a:gd name="connsiteY0" fmla="*/ 1816883 h 2954913"/>
                  <a:gd name="connsiteX1" fmla="*/ 0 w 9328215"/>
                  <a:gd name="connsiteY1" fmla="*/ 0 h 2954913"/>
                  <a:gd name="connsiteX2" fmla="*/ 124960 w 9328215"/>
                  <a:gd name="connsiteY2" fmla="*/ 150941 h 2954913"/>
                  <a:gd name="connsiteX3" fmla="*/ 3396704 w 9328215"/>
                  <a:gd name="connsiteY3" fmla="*/ 2465499 h 2954913"/>
                  <a:gd name="connsiteX4" fmla="*/ 9271399 w 9328215"/>
                  <a:gd name="connsiteY4" fmla="*/ 1859645 h 2954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28215" h="2954913">
                    <a:moveTo>
                      <a:pt x="9328215" y="1816883"/>
                    </a:moveTo>
                    <a:lnTo>
                      <a:pt x="0" y="0"/>
                    </a:lnTo>
                    <a:lnTo>
                      <a:pt x="124960" y="150941"/>
                    </a:lnTo>
                    <a:cubicBezTo>
                      <a:pt x="913888" y="1064327"/>
                      <a:pt x="1973800" y="1863911"/>
                      <a:pt x="3396704" y="2465499"/>
                    </a:cubicBezTo>
                    <a:cubicBezTo>
                      <a:pt x="5466385" y="3340536"/>
                      <a:pt x="7675698" y="2983695"/>
                      <a:pt x="9271399" y="1859645"/>
                    </a:cubicBezTo>
                    <a:close/>
                  </a:path>
                </a:pathLst>
              </a:custGeom>
              <a:solidFill>
                <a:schemeClr val="accent5">
                  <a:lumMod val="20000"/>
                  <a:lumOff val="80000"/>
                </a:schemeClr>
              </a:solidFill>
              <a:ln w="9525" cap="flat">
                <a:noFill/>
                <a:prstDash val="solid"/>
                <a:miter/>
              </a:ln>
            </p:spPr>
            <p:txBody>
              <a:bodyPr rtlCol="0" anchor="ctr"/>
              <a:lstStyle/>
              <a:p>
                <a:endParaRPr lang="en-US"/>
              </a:p>
            </p:txBody>
          </p:sp>
          <p:sp>
            <p:nvSpPr>
              <p:cNvPr id="29" name="Freeform: Shape 9">
                <a:extLst>
                  <a:ext uri="{FF2B5EF4-FFF2-40B4-BE49-F238E27FC236}">
                    <a16:creationId xmlns:a16="http://schemas.microsoft.com/office/drawing/2014/main" id="{CE5F0B8E-52AE-4380-8BF8-F4162C0676F1}"/>
                  </a:ext>
                </a:extLst>
              </p:cNvPr>
              <p:cNvSpPr/>
              <p:nvPr/>
            </p:nvSpPr>
            <p:spPr>
              <a:xfrm>
                <a:off x="0" y="1"/>
                <a:ext cx="4657196" cy="2285703"/>
              </a:xfrm>
              <a:custGeom>
                <a:avLst/>
                <a:gdLst>
                  <a:gd name="connsiteX0" fmla="*/ 0 w 4657196"/>
                  <a:gd name="connsiteY0" fmla="*/ 0 h 2285703"/>
                  <a:gd name="connsiteX1" fmla="*/ 4657196 w 4657196"/>
                  <a:gd name="connsiteY1" fmla="*/ 0 h 2285703"/>
                  <a:gd name="connsiteX2" fmla="*/ 4656605 w 4657196"/>
                  <a:gd name="connsiteY2" fmla="*/ 52031 h 2285703"/>
                  <a:gd name="connsiteX3" fmla="*/ 1093046 w 4657196"/>
                  <a:gd name="connsiteY3" fmla="*/ 2071576 h 2285703"/>
                  <a:gd name="connsiteX4" fmla="*/ 209555 w 4657196"/>
                  <a:gd name="connsiteY4" fmla="*/ 1569535 h 2285703"/>
                  <a:gd name="connsiteX5" fmla="*/ 0 w 4657196"/>
                  <a:gd name="connsiteY5" fmla="*/ 1397585 h 2285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57196" h="2285703">
                    <a:moveTo>
                      <a:pt x="0" y="0"/>
                    </a:moveTo>
                    <a:lnTo>
                      <a:pt x="4657196" y="0"/>
                    </a:lnTo>
                    <a:lnTo>
                      <a:pt x="4656605" y="52031"/>
                    </a:lnTo>
                    <a:cubicBezTo>
                      <a:pt x="4576256" y="1688790"/>
                      <a:pt x="2734303" y="2765480"/>
                      <a:pt x="1093046" y="2071576"/>
                    </a:cubicBezTo>
                    <a:cubicBezTo>
                      <a:pt x="753476" y="1928009"/>
                      <a:pt x="461156" y="1758670"/>
                      <a:pt x="209555" y="1569535"/>
                    </a:cubicBezTo>
                    <a:lnTo>
                      <a:pt x="0" y="1397585"/>
                    </a:lnTo>
                    <a:close/>
                  </a:path>
                </a:pathLst>
              </a:custGeom>
              <a:solidFill>
                <a:schemeClr val="bg1">
                  <a:lumMod val="95000"/>
                </a:schemeClr>
              </a:solidFill>
              <a:ln w="9525" cap="flat">
                <a:noFill/>
                <a:prstDash val="solid"/>
                <a:miter/>
              </a:ln>
            </p:spPr>
            <p:txBody>
              <a:bodyPr rtlCol="0" anchor="ctr"/>
              <a:lstStyle/>
              <a:p>
                <a:endParaRPr lang="en-US"/>
              </a:p>
            </p:txBody>
          </p:sp>
        </p:grpSp>
      </p:grpSp>
      <p:sp>
        <p:nvSpPr>
          <p:cNvPr id="15" name="投影片編號版面配置區 14"/>
          <p:cNvSpPr>
            <a:spLocks noGrp="1"/>
          </p:cNvSpPr>
          <p:nvPr>
            <p:ph type="sldNum" sz="quarter" idx="12"/>
          </p:nvPr>
        </p:nvSpPr>
        <p:spPr/>
        <p:txBody>
          <a:bodyPr/>
          <a:lstStyle/>
          <a:p>
            <a:fld id="{87D7E3E0-16BD-4228-BA84-50B6A6D4FBA8}" type="slidenum">
              <a:rPr lang="en-US" smtClean="0"/>
              <a:t>13</a:t>
            </a:fld>
            <a:endParaRPr lang="en-US" dirty="0"/>
          </a:p>
        </p:txBody>
      </p:sp>
      <p:sp>
        <p:nvSpPr>
          <p:cNvPr id="13" name="Rectangle: Rounded Corners 32">
            <a:extLst>
              <a:ext uri="{FF2B5EF4-FFF2-40B4-BE49-F238E27FC236}">
                <a16:creationId xmlns:a16="http://schemas.microsoft.com/office/drawing/2014/main" id="{B6477AE2-8317-421F-9149-3BA0B1ED8B95}"/>
              </a:ext>
            </a:extLst>
          </p:cNvPr>
          <p:cNvSpPr>
            <a:spLocks/>
          </p:cNvSpPr>
          <p:nvPr/>
        </p:nvSpPr>
        <p:spPr>
          <a:xfrm flipH="1">
            <a:off x="1568672" y="2948069"/>
            <a:ext cx="8952484" cy="960981"/>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smtClean="0">
                <a:solidFill>
                  <a:schemeClr val="tx1"/>
                </a:solidFill>
                <a:latin typeface="Microsoft JhengHei" panose="020B0604030504040204" pitchFamily="34" charset="-120"/>
                <a:ea typeface="Microsoft JhengHei" panose="020B0604030504040204" pitchFamily="34" charset="-120"/>
              </a:rPr>
              <a:t>學習策略介紹</a:t>
            </a:r>
            <a:endParaRPr lang="zh-TW" altLang="en-US" sz="3200" b="1" dirty="0">
              <a:solidFill>
                <a:schemeClr val="tx1"/>
              </a:solidFill>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403739402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投影片編號版面配置區 14"/>
          <p:cNvSpPr>
            <a:spLocks noGrp="1"/>
          </p:cNvSpPr>
          <p:nvPr>
            <p:ph type="sldNum" sz="quarter" idx="12"/>
          </p:nvPr>
        </p:nvSpPr>
        <p:spPr/>
        <p:txBody>
          <a:bodyPr/>
          <a:lstStyle/>
          <a:p>
            <a:fld id="{87D7E3E0-16BD-4228-BA84-50B6A6D4FBA8}" type="slidenum">
              <a:rPr lang="en-US" smtClean="0"/>
              <a:t>14</a:t>
            </a:fld>
            <a:endParaRPr lang="en-US" dirty="0"/>
          </a:p>
        </p:txBody>
      </p:sp>
      <p:sp>
        <p:nvSpPr>
          <p:cNvPr id="10" name="Justify Text Body">
            <a:extLst>
              <a:ext uri="{FF2B5EF4-FFF2-40B4-BE49-F238E27FC236}">
                <a16:creationId xmlns:a16="http://schemas.microsoft.com/office/drawing/2014/main" id="{C62EA310-FF25-486B-9B37-895C2D672644}"/>
              </a:ext>
            </a:extLst>
          </p:cNvPr>
          <p:cNvSpPr txBox="1"/>
          <p:nvPr/>
        </p:nvSpPr>
        <p:spPr>
          <a:xfrm>
            <a:off x="922183" y="1620000"/>
            <a:ext cx="8667587" cy="1477328"/>
          </a:xfrm>
          <a:prstGeom prst="rect">
            <a:avLst/>
          </a:prstGeom>
          <a:noFill/>
        </p:spPr>
        <p:txBody>
          <a:bodyPr wrap="square" lIns="0" tIns="0" rIns="0" bIns="0" rtlCol="0">
            <a:spAutoFit/>
          </a:bodyPr>
          <a:lstStyle/>
          <a:p>
            <a:r>
              <a:rPr lang="zh-TW" altLang="en-US" sz="2400" b="1" dirty="0">
                <a:latin typeface="+mn-ea"/>
              </a:rPr>
              <a:t>介紹：</a:t>
            </a:r>
            <a:endParaRPr lang="en-US" altLang="zh-TW" sz="2400" b="1" dirty="0">
              <a:latin typeface="+mn-ea"/>
            </a:endParaRPr>
          </a:p>
          <a:p>
            <a:r>
              <a:rPr lang="zh-TW" altLang="en-US" sz="2400" dirty="0">
                <a:latin typeface="+mn-ea"/>
              </a:rPr>
              <a:t>學生應學會自我提問，以引導自己思考「評述性話語」</a:t>
            </a:r>
            <a:r>
              <a:rPr lang="zh-TW" altLang="en-US" sz="2400">
                <a:latin typeface="+mn-ea"/>
              </a:rPr>
              <a:t>的內容。</a:t>
            </a:r>
            <a:endParaRPr lang="zh-TW" altLang="en-US" sz="2400" dirty="0">
              <a:latin typeface="+mn-ea"/>
            </a:endParaRPr>
          </a:p>
          <a:p>
            <a:r>
              <a:rPr lang="zh-TW" altLang="en-US" sz="2400" dirty="0">
                <a:latin typeface="+mn-ea"/>
              </a:rPr>
              <a:t>自我提問能引導學生從三方面</a:t>
            </a:r>
            <a:r>
              <a:rPr lang="zh-TW" altLang="en-US" sz="2400" dirty="0" smtClean="0">
                <a:latin typeface="+mn-ea"/>
              </a:rPr>
              <a:t>思考因果解釋的</a:t>
            </a:r>
            <a:r>
              <a:rPr lang="zh-TW" altLang="en-US" sz="2400" dirty="0">
                <a:latin typeface="+mn-ea"/>
              </a:rPr>
              <a:t>內容，分別為內容主題、相關的已有知識及如何歸納內容</a:t>
            </a:r>
            <a:r>
              <a:rPr lang="zh-TW" altLang="en-US" sz="2400" dirty="0"/>
              <a:t>，例子如下：</a:t>
            </a:r>
            <a:endParaRPr lang="en-US" altLang="zh-TW" sz="2400" dirty="0">
              <a:latin typeface="+mn-ea"/>
            </a:endParaRPr>
          </a:p>
        </p:txBody>
      </p:sp>
      <p:sp>
        <p:nvSpPr>
          <p:cNvPr id="11" name="Rectangle: Rounded Corners 32">
            <a:extLst>
              <a:ext uri="{FF2B5EF4-FFF2-40B4-BE49-F238E27FC236}">
                <a16:creationId xmlns:a16="http://schemas.microsoft.com/office/drawing/2014/main" id="{B6477AE2-8317-421F-9149-3BA0B1ED8B95}"/>
              </a:ext>
            </a:extLst>
          </p:cNvPr>
          <p:cNvSpPr>
            <a:spLocks/>
          </p:cNvSpPr>
          <p:nvPr/>
        </p:nvSpPr>
        <p:spPr>
          <a:xfrm flipH="1">
            <a:off x="515778" y="683679"/>
            <a:ext cx="6012344" cy="720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3600" b="1" dirty="0" smtClean="0">
                <a:solidFill>
                  <a:schemeClr val="tx1"/>
                </a:solidFill>
                <a:latin typeface="Microsoft JhengHei" panose="020B0604030504040204" pitchFamily="34" charset="-120"/>
                <a:ea typeface="Microsoft JhengHei" panose="020B0604030504040204" pitchFamily="34" charset="-120"/>
              </a:rPr>
              <a:t>1. </a:t>
            </a:r>
            <a:r>
              <a:rPr lang="zh-TW" altLang="en-US" sz="3600" b="1" dirty="0" smtClean="0">
                <a:solidFill>
                  <a:schemeClr val="tx1"/>
                </a:solidFill>
                <a:latin typeface="Microsoft JhengHei" panose="020B0604030504040204" pitchFamily="34" charset="-120"/>
                <a:ea typeface="Microsoft JhengHei" panose="020B0604030504040204" pitchFamily="34" charset="-120"/>
              </a:rPr>
              <a:t>自我提問</a:t>
            </a:r>
            <a:endParaRPr lang="en-ID" altLang="zh-TW" sz="3600" dirty="0">
              <a:solidFill>
                <a:schemeClr val="tx1"/>
              </a:solidFill>
              <a:latin typeface="Microsoft JhengHei" panose="020B0604030504040204" pitchFamily="34" charset="-120"/>
              <a:ea typeface="Microsoft JhengHei" panose="020B0604030504040204" pitchFamily="34" charset="-120"/>
            </a:endParaRPr>
          </a:p>
        </p:txBody>
      </p:sp>
      <p:graphicFrame>
        <p:nvGraphicFramePr>
          <p:cNvPr id="6" name="表格 5"/>
          <p:cNvGraphicFramePr>
            <a:graphicFrameLocks noGrp="1"/>
          </p:cNvGraphicFramePr>
          <p:nvPr>
            <p:extLst/>
          </p:nvPr>
        </p:nvGraphicFramePr>
        <p:xfrm>
          <a:off x="922183" y="3126300"/>
          <a:ext cx="9872486" cy="3322320"/>
        </p:xfrm>
        <a:graphic>
          <a:graphicData uri="http://schemas.openxmlformats.org/drawingml/2006/table">
            <a:tbl>
              <a:tblPr bandRow="1">
                <a:tableStyleId>{5C22544A-7EE6-4342-B048-85BDC9FD1C3A}</a:tableStyleId>
              </a:tblPr>
              <a:tblGrid>
                <a:gridCol w="2133183">
                  <a:extLst>
                    <a:ext uri="{9D8B030D-6E8A-4147-A177-3AD203B41FA5}">
                      <a16:colId xmlns:a16="http://schemas.microsoft.com/office/drawing/2014/main" val="3954139865"/>
                    </a:ext>
                  </a:extLst>
                </a:gridCol>
                <a:gridCol w="7739303">
                  <a:extLst>
                    <a:ext uri="{9D8B030D-6E8A-4147-A177-3AD203B41FA5}">
                      <a16:colId xmlns:a16="http://schemas.microsoft.com/office/drawing/2014/main" val="3855736731"/>
                    </a:ext>
                  </a:extLst>
                </a:gridCol>
              </a:tblGrid>
              <a:tr h="370840">
                <a:tc>
                  <a:txBody>
                    <a:bodyPr/>
                    <a:lstStyle/>
                    <a:p>
                      <a:pPr marL="457200" indent="-457200">
                        <a:buFont typeface="+mj-ea"/>
                        <a:buAutoNum type="ea1ChtPeriod"/>
                      </a:pPr>
                      <a:r>
                        <a:rPr lang="zh-TW" altLang="en-US" sz="2000" dirty="0" smtClean="0"/>
                        <a:t>主題</a:t>
                      </a:r>
                      <a:endParaRPr lang="zh-TW" altLang="en-US" sz="20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2000" i="1" dirty="0" smtClean="0">
                          <a:latin typeface="+mn-ea"/>
                        </a:rPr>
                        <a:t>要解釋甚麼？</a:t>
                      </a:r>
                      <a:endParaRPr lang="en-US" altLang="zh-TW" sz="2000" i="1" dirty="0" smtClean="0">
                        <a:latin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2000" i="1" dirty="0" smtClean="0">
                          <a:latin typeface="+mn-ea"/>
                        </a:rPr>
                        <a:t>為甚麼</a:t>
                      </a:r>
                      <a:r>
                        <a:rPr lang="en-US" altLang="zh-TW" sz="2000" i="1" dirty="0" smtClean="0">
                          <a:latin typeface="+mn-ea"/>
                        </a:rPr>
                        <a:t>……</a:t>
                      </a:r>
                      <a:r>
                        <a:rPr lang="zh-TW" altLang="en-US" sz="2000" i="1" dirty="0" smtClean="0">
                          <a:latin typeface="+mn-ea"/>
                        </a:rPr>
                        <a:t>會發生？是甚麼引致</a:t>
                      </a:r>
                      <a:r>
                        <a:rPr lang="en-US" altLang="zh-TW" sz="2000" i="1" dirty="0" smtClean="0">
                          <a:latin typeface="+mn-ea"/>
                        </a:rPr>
                        <a:t>……</a:t>
                      </a:r>
                      <a:r>
                        <a:rPr lang="zh-TW" altLang="en-US" sz="2000" i="1" dirty="0" smtClean="0">
                          <a:latin typeface="+mn-ea"/>
                        </a:rPr>
                        <a:t>？要說出甚麼的成因？</a:t>
                      </a:r>
                      <a:endParaRPr lang="en-US" altLang="zh-TW" sz="2000" i="1" dirty="0" smtClean="0">
                        <a:latin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2000" i="1" dirty="0" smtClean="0">
                          <a:latin typeface="+mn-ea"/>
                        </a:rPr>
                        <a:t>會引致甚麼結果？</a:t>
                      </a:r>
                    </a:p>
                  </a:txBody>
                  <a:tcPr/>
                </a:tc>
                <a:extLst>
                  <a:ext uri="{0D108BD9-81ED-4DB2-BD59-A6C34878D82A}">
                    <a16:rowId xmlns:a16="http://schemas.microsoft.com/office/drawing/2014/main" val="3738109526"/>
                  </a:ext>
                </a:extLst>
              </a:tr>
              <a:tr h="370840">
                <a:tc>
                  <a:txBody>
                    <a:bodyPr/>
                    <a:lstStyle/>
                    <a:p>
                      <a:pPr marL="457200" indent="-457200">
                        <a:buFont typeface="+mj-ea"/>
                        <a:buAutoNum type="ea1ChtPeriod"/>
                      </a:pPr>
                      <a:r>
                        <a:rPr lang="zh-TW" altLang="en-US" sz="2000" dirty="0" smtClean="0"/>
                        <a:t>已有知識</a:t>
                      </a:r>
                      <a:endParaRPr lang="zh-TW" altLang="en-US" sz="2000" dirty="0"/>
                    </a:p>
                  </a:txBody>
                  <a:tcPr/>
                </a:tc>
                <a:tc>
                  <a:txBody>
                    <a:bodyPr/>
                    <a:lstStyle/>
                    <a:p>
                      <a:r>
                        <a:rPr lang="zh-TW" altLang="en-US" sz="2000" i="1" dirty="0" smtClean="0"/>
                        <a:t>我對這個主題有甚麼了解？</a:t>
                      </a:r>
                      <a:endParaRPr lang="en-US" altLang="zh-TW" sz="2000" i="1" dirty="0" smtClean="0"/>
                    </a:p>
                    <a:p>
                      <a:r>
                        <a:rPr lang="zh-TW" altLang="en-US" sz="2000" i="1" dirty="0" smtClean="0"/>
                        <a:t>我對這個主題有甚麼感覺？</a:t>
                      </a:r>
                      <a:endParaRPr lang="en-US" altLang="zh-TW" sz="2000" i="1" dirty="0" smtClean="0"/>
                    </a:p>
                    <a:p>
                      <a:r>
                        <a:rPr lang="zh-TW" altLang="en-US" sz="2000" i="1" dirty="0" smtClean="0"/>
                        <a:t>有甚麼關於這個話題的事情，曾發生在我身上？</a:t>
                      </a:r>
                      <a:endParaRPr lang="en-US" altLang="zh-TW" sz="2000" i="1" dirty="0" smtClean="0"/>
                    </a:p>
                    <a:p>
                      <a:r>
                        <a:rPr lang="zh-TW" altLang="en-US" sz="2000" i="1" dirty="0" smtClean="0"/>
                        <a:t>我的同學／老師對這個主題有甚麼了解？</a:t>
                      </a:r>
                      <a:endParaRPr lang="en-US" altLang="zh-TW" sz="2000" i="1" dirty="0" smtClean="0"/>
                    </a:p>
                    <a:p>
                      <a:r>
                        <a:rPr lang="zh-TW" altLang="en-US" sz="2000" i="1" dirty="0" smtClean="0"/>
                        <a:t>關於這個話題我想讓我的同學／老師知道甚麼？</a:t>
                      </a:r>
                      <a:endParaRPr lang="zh-TW" altLang="en-US" sz="2000" i="1" dirty="0"/>
                    </a:p>
                  </a:txBody>
                  <a:tcPr/>
                </a:tc>
                <a:extLst>
                  <a:ext uri="{0D108BD9-81ED-4DB2-BD59-A6C34878D82A}">
                    <a16:rowId xmlns:a16="http://schemas.microsoft.com/office/drawing/2014/main" val="2093243030"/>
                  </a:ext>
                </a:extLst>
              </a:tr>
              <a:tr h="370840">
                <a:tc>
                  <a:txBody>
                    <a:bodyPr/>
                    <a:lstStyle/>
                    <a:p>
                      <a:pPr marL="457200" indent="-457200">
                        <a:buFont typeface="+mj-ea"/>
                        <a:buAutoNum type="ea1ChtPeriod" startAt="3"/>
                      </a:pPr>
                      <a:r>
                        <a:rPr lang="zh-TW" altLang="en-US" sz="2000" dirty="0" smtClean="0"/>
                        <a:t>歸納</a:t>
                      </a:r>
                      <a:endParaRPr lang="zh-TW" altLang="en-US" sz="20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2000" i="1" dirty="0" smtClean="0">
                          <a:latin typeface="+mn-ea"/>
                        </a:rPr>
                        <a:t>我應如何歸納我的內容？</a:t>
                      </a:r>
                      <a:r>
                        <a:rPr lang="en-US" altLang="zh-TW" sz="2000" i="1" dirty="0" smtClean="0">
                          <a:latin typeface="+mn-ea"/>
                        </a:rPr>
                        <a:t/>
                      </a:r>
                      <a:br>
                        <a:rPr lang="en-US" altLang="zh-TW" sz="2000" i="1" dirty="0" smtClean="0">
                          <a:latin typeface="+mn-ea"/>
                        </a:rPr>
                      </a:br>
                      <a:r>
                        <a:rPr lang="zh-TW" altLang="en-US" sz="2000" i="1" dirty="0" smtClean="0">
                          <a:latin typeface="+mn-ea"/>
                        </a:rPr>
                        <a:t>哪些內容是關於同一方面？</a:t>
                      </a:r>
                      <a:endParaRPr lang="en-US" altLang="zh-TW" sz="2000" i="1" dirty="0" smtClean="0">
                        <a:latin typeface="+mn-ea"/>
                      </a:endParaRPr>
                    </a:p>
                  </a:txBody>
                  <a:tcPr/>
                </a:tc>
                <a:extLst>
                  <a:ext uri="{0D108BD9-81ED-4DB2-BD59-A6C34878D82A}">
                    <a16:rowId xmlns:a16="http://schemas.microsoft.com/office/drawing/2014/main" val="794642382"/>
                  </a:ext>
                </a:extLst>
              </a:tr>
            </a:tbl>
          </a:graphicData>
        </a:graphic>
      </p:graphicFrame>
    </p:spTree>
    <p:extLst>
      <p:ext uri="{BB962C8B-B14F-4D97-AF65-F5344CB8AC3E}">
        <p14:creationId xmlns:p14="http://schemas.microsoft.com/office/powerpoint/2010/main" val="367198739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投影片編號版面配置區 14"/>
          <p:cNvSpPr>
            <a:spLocks noGrp="1"/>
          </p:cNvSpPr>
          <p:nvPr>
            <p:ph type="sldNum" sz="quarter" idx="12"/>
          </p:nvPr>
        </p:nvSpPr>
        <p:spPr/>
        <p:txBody>
          <a:bodyPr/>
          <a:lstStyle/>
          <a:p>
            <a:fld id="{87D7E3E0-16BD-4228-BA84-50B6A6D4FBA8}" type="slidenum">
              <a:rPr lang="en-US" smtClean="0"/>
              <a:t>15</a:t>
            </a:fld>
            <a:endParaRPr lang="en-US" dirty="0"/>
          </a:p>
        </p:txBody>
      </p:sp>
      <p:sp>
        <p:nvSpPr>
          <p:cNvPr id="10" name="Justify Text Body">
            <a:extLst>
              <a:ext uri="{FF2B5EF4-FFF2-40B4-BE49-F238E27FC236}">
                <a16:creationId xmlns:a16="http://schemas.microsoft.com/office/drawing/2014/main" id="{C62EA310-FF25-486B-9B37-895C2D672644}"/>
              </a:ext>
            </a:extLst>
          </p:cNvPr>
          <p:cNvSpPr txBox="1"/>
          <p:nvPr/>
        </p:nvSpPr>
        <p:spPr>
          <a:xfrm>
            <a:off x="922184" y="1620000"/>
            <a:ext cx="8898710" cy="3693319"/>
          </a:xfrm>
          <a:prstGeom prst="rect">
            <a:avLst/>
          </a:prstGeom>
          <a:noFill/>
        </p:spPr>
        <p:txBody>
          <a:bodyPr wrap="square" lIns="0" tIns="0" rIns="0" bIns="0" rtlCol="0">
            <a:spAutoFit/>
          </a:bodyPr>
          <a:lstStyle/>
          <a:p>
            <a:r>
              <a:rPr lang="zh-TW" altLang="en-US" sz="2400" b="1" dirty="0" smtClean="0">
                <a:latin typeface="+mn-ea"/>
              </a:rPr>
              <a:t>介紹：</a:t>
            </a:r>
            <a:endParaRPr lang="en-US" altLang="zh-TW" sz="2400" b="1" dirty="0" smtClean="0">
              <a:latin typeface="+mn-ea"/>
            </a:endParaRPr>
          </a:p>
          <a:p>
            <a:endParaRPr lang="en-US" altLang="zh-TW" sz="2400" b="1" dirty="0" smtClean="0">
              <a:latin typeface="+mn-ea"/>
            </a:endParaRPr>
          </a:p>
          <a:p>
            <a:r>
              <a:rPr lang="zh-TW" altLang="en-US" sz="2400" dirty="0"/>
              <a:t>組織圖是一種視覺提示，能提高學生對不同「評述性話語」類型結構的認識，有助學生整理抽象概念之間的關係，在處理課程學習內容中涉及的主要概念時，能用來聯繫不同概念。</a:t>
            </a:r>
            <a:endParaRPr lang="en-US" altLang="zh-TW" sz="2400" dirty="0"/>
          </a:p>
          <a:p>
            <a:endParaRPr lang="en-US" altLang="zh-TW" sz="2400" dirty="0"/>
          </a:p>
          <a:p>
            <a:r>
              <a:rPr lang="zh-TW" altLang="en-US" sz="2400" dirty="0">
                <a:latin typeface="+mn-ea"/>
              </a:rPr>
              <a:t>組織圖能讓學生具體地以視覺形式思考及組織想法，有助學生準備說話</a:t>
            </a:r>
            <a:r>
              <a:rPr lang="zh-HK" altLang="en-US" sz="2400" dirty="0">
                <a:latin typeface="+mn-ea"/>
              </a:rPr>
              <a:t>及</a:t>
            </a:r>
            <a:r>
              <a:rPr lang="zh-TW" altLang="en-US" sz="2400" dirty="0">
                <a:latin typeface="+mn-ea"/>
              </a:rPr>
              <a:t>寫作的內容。</a:t>
            </a:r>
            <a:endParaRPr lang="en-US" altLang="zh-TW" sz="2400" dirty="0">
              <a:latin typeface="+mn-ea"/>
            </a:endParaRPr>
          </a:p>
          <a:p>
            <a:endParaRPr lang="en-US" altLang="zh-TW" sz="2400" dirty="0">
              <a:latin typeface="+mn-ea"/>
            </a:endParaRPr>
          </a:p>
          <a:p>
            <a:r>
              <a:rPr lang="zh-TW" altLang="en-US" sz="2400">
                <a:latin typeface="+mn-ea"/>
              </a:rPr>
              <a:t>各</a:t>
            </a:r>
            <a:r>
              <a:rPr lang="zh-TW" altLang="en-US" sz="2400"/>
              <a:t>「評述性話語」類型有不同的結構，因此其</a:t>
            </a:r>
            <a:r>
              <a:rPr lang="zh-TW" altLang="en-US" sz="2400">
                <a:latin typeface="+mn-ea"/>
              </a:rPr>
              <a:t>組織圖各有不同。</a:t>
            </a:r>
            <a:endParaRPr lang="en-US" altLang="zh-TW" sz="2400" dirty="0">
              <a:latin typeface="+mn-ea"/>
            </a:endParaRPr>
          </a:p>
        </p:txBody>
      </p:sp>
      <p:sp>
        <p:nvSpPr>
          <p:cNvPr id="5" name="Rectangle: Rounded Corners 32">
            <a:extLst>
              <a:ext uri="{FF2B5EF4-FFF2-40B4-BE49-F238E27FC236}">
                <a16:creationId xmlns:a16="http://schemas.microsoft.com/office/drawing/2014/main" id="{B6477AE2-8317-421F-9149-3BA0B1ED8B95}"/>
              </a:ext>
            </a:extLst>
          </p:cNvPr>
          <p:cNvSpPr>
            <a:spLocks/>
          </p:cNvSpPr>
          <p:nvPr/>
        </p:nvSpPr>
        <p:spPr>
          <a:xfrm flipH="1">
            <a:off x="515778" y="683679"/>
            <a:ext cx="6012344" cy="720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3600" b="1" dirty="0" smtClean="0">
                <a:solidFill>
                  <a:schemeClr val="tx1"/>
                </a:solidFill>
                <a:latin typeface="Microsoft JhengHei" panose="020B0604030504040204" pitchFamily="34" charset="-120"/>
                <a:ea typeface="Microsoft JhengHei" panose="020B0604030504040204" pitchFamily="34" charset="-120"/>
              </a:rPr>
              <a:t>2. </a:t>
            </a:r>
            <a:r>
              <a:rPr lang="zh-TW" altLang="en-US" sz="3600" b="1" dirty="0" smtClean="0">
                <a:solidFill>
                  <a:schemeClr val="tx1"/>
                </a:solidFill>
                <a:latin typeface="Microsoft JhengHei" panose="020B0604030504040204" pitchFamily="34" charset="-120"/>
                <a:ea typeface="Microsoft JhengHei" panose="020B0604030504040204" pitchFamily="34" charset="-120"/>
              </a:rPr>
              <a:t>建構因果解釋組織圖</a:t>
            </a:r>
            <a:endParaRPr lang="en-ID" altLang="zh-TW" sz="3600" dirty="0">
              <a:solidFill>
                <a:schemeClr val="tx1"/>
              </a:solidFill>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373221694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2"/>
          </p:nvPr>
        </p:nvSpPr>
        <p:spPr/>
        <p:txBody>
          <a:bodyPr/>
          <a:lstStyle/>
          <a:p>
            <a:fld id="{67A90FA2-EAE0-4617-8F46-E0FC1FC2E3B5}" type="slidenum">
              <a:rPr lang="en-US" smtClean="0"/>
              <a:t>16</a:t>
            </a:fld>
            <a:endParaRPr lang="en-US"/>
          </a:p>
        </p:txBody>
      </p:sp>
      <p:sp>
        <p:nvSpPr>
          <p:cNvPr id="20" name="Rectangle: Rounded Corners 32">
            <a:extLst>
              <a:ext uri="{FF2B5EF4-FFF2-40B4-BE49-F238E27FC236}">
                <a16:creationId xmlns:a16="http://schemas.microsoft.com/office/drawing/2014/main" id="{B6477AE2-8317-421F-9149-3BA0B1ED8B95}"/>
              </a:ext>
            </a:extLst>
          </p:cNvPr>
          <p:cNvSpPr>
            <a:spLocks/>
          </p:cNvSpPr>
          <p:nvPr/>
        </p:nvSpPr>
        <p:spPr>
          <a:xfrm flipH="1">
            <a:off x="5008956" y="157818"/>
            <a:ext cx="7020000" cy="792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smtClean="0">
                <a:solidFill>
                  <a:schemeClr val="tx1"/>
                </a:solidFill>
                <a:latin typeface="+mj-ea"/>
                <a:ea typeface="+mj-ea"/>
              </a:rPr>
              <a:t>標題或題目的標誌字詞例子：</a:t>
            </a:r>
            <a:r>
              <a:rPr lang="zh-TW" altLang="en-US" sz="2800" b="1" dirty="0">
                <a:solidFill>
                  <a:schemeClr val="tx1"/>
                </a:solidFill>
                <a:latin typeface="+mj-ea"/>
                <a:ea typeface="+mj-ea"/>
              </a:rPr>
              <a:t>起因、</a:t>
            </a:r>
            <a:r>
              <a:rPr lang="zh-TW" altLang="en-US" sz="2800" b="1" dirty="0" smtClean="0">
                <a:solidFill>
                  <a:schemeClr val="tx1"/>
                </a:solidFill>
                <a:latin typeface="+mj-ea"/>
                <a:ea typeface="+mj-ea"/>
              </a:rPr>
              <a:t>原因、因素</a:t>
            </a:r>
            <a:r>
              <a:rPr lang="zh-TW" altLang="en-US" sz="2800" b="1" dirty="0">
                <a:solidFill>
                  <a:schemeClr val="tx1"/>
                </a:solidFill>
                <a:latin typeface="+mj-ea"/>
                <a:ea typeface="+mj-ea"/>
              </a:rPr>
              <a:t>、</a:t>
            </a:r>
            <a:r>
              <a:rPr lang="zh-TW" altLang="en-US" sz="2800" b="1" dirty="0" smtClean="0">
                <a:solidFill>
                  <a:schemeClr val="tx1"/>
                </a:solidFill>
                <a:latin typeface="+mj-ea"/>
                <a:ea typeface="+mj-ea"/>
              </a:rPr>
              <a:t>成因、理由</a:t>
            </a:r>
            <a:r>
              <a:rPr lang="zh-TW" altLang="en-US" sz="2800" b="1" dirty="0">
                <a:solidFill>
                  <a:schemeClr val="tx1"/>
                </a:solidFill>
                <a:latin typeface="+mj-ea"/>
                <a:ea typeface="+mj-ea"/>
              </a:rPr>
              <a:t>、</a:t>
            </a:r>
            <a:r>
              <a:rPr lang="zh-TW" altLang="en-US" sz="2800" b="1" dirty="0" smtClean="0">
                <a:solidFill>
                  <a:schemeClr val="tx1"/>
                </a:solidFill>
                <a:latin typeface="+mj-ea"/>
                <a:ea typeface="+mj-ea"/>
              </a:rPr>
              <a:t>緣故、緣由</a:t>
            </a:r>
            <a:r>
              <a:rPr lang="zh-TW" altLang="en-US" sz="2800" b="1" dirty="0">
                <a:solidFill>
                  <a:schemeClr val="tx1"/>
                </a:solidFill>
                <a:latin typeface="+mj-ea"/>
                <a:ea typeface="+mj-ea"/>
              </a:rPr>
              <a:t>、因由</a:t>
            </a:r>
            <a:endParaRPr lang="en-ID" sz="2800" dirty="0">
              <a:solidFill>
                <a:schemeClr val="tx1"/>
              </a:solidFill>
              <a:latin typeface="+mj-ea"/>
              <a:ea typeface="+mj-ea"/>
            </a:endParaRPr>
          </a:p>
        </p:txBody>
      </p:sp>
      <p:sp>
        <p:nvSpPr>
          <p:cNvPr id="23" name="手繪多邊形 22"/>
          <p:cNvSpPr/>
          <p:nvPr/>
        </p:nvSpPr>
        <p:spPr>
          <a:xfrm>
            <a:off x="9361292" y="397265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a:solidFill>
            <a:schemeClr val="accent1">
              <a:lumMod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最終結果</a:t>
            </a:r>
            <a:endParaRPr lang="zh-TW" altLang="en-US" sz="2600" b="1" kern="1200" dirty="0"/>
          </a:p>
        </p:txBody>
      </p:sp>
      <p:sp>
        <p:nvSpPr>
          <p:cNvPr id="24" name="手繪多邊形 23"/>
          <p:cNvSpPr/>
          <p:nvPr/>
        </p:nvSpPr>
        <p:spPr>
          <a:xfrm rot="3907178">
            <a:off x="8400615" y="3700068"/>
            <a:ext cx="1352376" cy="29531"/>
          </a:xfrm>
          <a:custGeom>
            <a:avLst/>
            <a:gdLst>
              <a:gd name="connsiteX0" fmla="*/ 0 w 1352376"/>
              <a:gd name="connsiteY0" fmla="*/ 14765 h 29531"/>
              <a:gd name="connsiteX1" fmla="*/ 1352376 w 1352376"/>
              <a:gd name="connsiteY1" fmla="*/ 14765 h 29531"/>
            </a:gdLst>
            <a:ahLst/>
            <a:cxnLst>
              <a:cxn ang="0">
                <a:pos x="connsiteX0" y="connsiteY0"/>
              </a:cxn>
              <a:cxn ang="0">
                <a:pos x="connsiteX1" y="connsiteY1"/>
              </a:cxn>
            </a:cxnLst>
            <a:rect l="l" t="t" r="r" b="b"/>
            <a:pathLst>
              <a:path w="1352376" h="29531">
                <a:moveTo>
                  <a:pt x="1352376"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655079" tIns="-19045" rIns="655078" bIns="-19043"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25" name="手繪多邊形 24"/>
          <p:cNvSpPr/>
          <p:nvPr/>
        </p:nvSpPr>
        <p:spPr>
          <a:xfrm>
            <a:off x="7369868" y="274579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26" name="手繪多邊形 25"/>
          <p:cNvSpPr/>
          <p:nvPr/>
        </p:nvSpPr>
        <p:spPr>
          <a:xfrm>
            <a:off x="6800889" y="3086638"/>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568978"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1" rIns="282965" bIns="542"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27" name="手繪多邊形 26"/>
          <p:cNvSpPr/>
          <p:nvPr/>
        </p:nvSpPr>
        <p:spPr>
          <a:xfrm>
            <a:off x="5378443" y="274579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28" name="手繪多邊形 27"/>
          <p:cNvSpPr/>
          <p:nvPr/>
        </p:nvSpPr>
        <p:spPr>
          <a:xfrm>
            <a:off x="4809464" y="3086638"/>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568978"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1" rIns="282965" bIns="542"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29" name="手繪多邊形 28"/>
          <p:cNvSpPr/>
          <p:nvPr/>
        </p:nvSpPr>
        <p:spPr>
          <a:xfrm>
            <a:off x="3387018" y="274579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原因</a:t>
            </a:r>
            <a:endParaRPr lang="zh-TW" altLang="en-US" sz="2600" b="1" kern="1200" dirty="0"/>
          </a:p>
        </p:txBody>
      </p:sp>
      <p:sp>
        <p:nvSpPr>
          <p:cNvPr id="30" name="手繪多邊形 29"/>
          <p:cNvSpPr/>
          <p:nvPr/>
        </p:nvSpPr>
        <p:spPr>
          <a:xfrm rot="19302164">
            <a:off x="2740033" y="3311291"/>
            <a:ext cx="724993" cy="29532"/>
          </a:xfrm>
          <a:custGeom>
            <a:avLst/>
            <a:gdLst>
              <a:gd name="connsiteX0" fmla="*/ 0 w 724992"/>
              <a:gd name="connsiteY0" fmla="*/ 14765 h 29531"/>
              <a:gd name="connsiteX1" fmla="*/ 724992 w 724992"/>
              <a:gd name="connsiteY1" fmla="*/ 14765 h 29531"/>
            </a:gdLst>
            <a:ahLst/>
            <a:cxnLst>
              <a:cxn ang="0">
                <a:pos x="connsiteX0" y="connsiteY0"/>
              </a:cxn>
              <a:cxn ang="0">
                <a:pos x="connsiteX1" y="connsiteY1"/>
              </a:cxn>
            </a:cxnLst>
            <a:rect l="l" t="t" r="r" b="b"/>
            <a:pathLst>
              <a:path w="724992" h="29531">
                <a:moveTo>
                  <a:pt x="724992"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57070" tIns="-3359" rIns="357073" bIns="-3359"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31" name="手繪多邊形 30"/>
          <p:cNvSpPr/>
          <p:nvPr/>
        </p:nvSpPr>
        <p:spPr>
          <a:xfrm>
            <a:off x="1395594" y="3195100"/>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endParaRPr lang="zh-TW" altLang="en-US" sz="2600" b="1" kern="1200" dirty="0"/>
          </a:p>
        </p:txBody>
      </p:sp>
      <p:sp>
        <p:nvSpPr>
          <p:cNvPr id="32" name="手繪多邊形 31"/>
          <p:cNvSpPr/>
          <p:nvPr/>
        </p:nvSpPr>
        <p:spPr>
          <a:xfrm rot="2142401">
            <a:off x="8726453" y="4109021"/>
            <a:ext cx="700699" cy="29531"/>
          </a:xfrm>
          <a:custGeom>
            <a:avLst/>
            <a:gdLst>
              <a:gd name="connsiteX0" fmla="*/ 0 w 700699"/>
              <a:gd name="connsiteY0" fmla="*/ 14765 h 29531"/>
              <a:gd name="connsiteX1" fmla="*/ 700699 w 700699"/>
              <a:gd name="connsiteY1" fmla="*/ 14765 h 29531"/>
            </a:gdLst>
            <a:ahLst/>
            <a:cxnLst>
              <a:cxn ang="0">
                <a:pos x="connsiteX0" y="connsiteY0"/>
              </a:cxn>
              <a:cxn ang="0">
                <a:pos x="connsiteX1" y="connsiteY1"/>
              </a:cxn>
            </a:cxnLst>
            <a:rect l="l" t="t" r="r" b="b"/>
            <a:pathLst>
              <a:path w="700699" h="29531">
                <a:moveTo>
                  <a:pt x="700699"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45532" tIns="-2753" rIns="345533" bIns="-2751"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33" name="手繪多邊形 32"/>
          <p:cNvSpPr/>
          <p:nvPr/>
        </p:nvSpPr>
        <p:spPr>
          <a:xfrm>
            <a:off x="7369868" y="3563699"/>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35" name="手繪多邊形 34"/>
          <p:cNvSpPr/>
          <p:nvPr/>
        </p:nvSpPr>
        <p:spPr>
          <a:xfrm>
            <a:off x="3383050" y="3550484"/>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原因</a:t>
            </a:r>
            <a:endParaRPr lang="zh-TW" altLang="en-US" sz="2600" b="1" kern="1200" dirty="0"/>
          </a:p>
        </p:txBody>
      </p:sp>
      <p:sp>
        <p:nvSpPr>
          <p:cNvPr id="36" name="手繪多邊形 35"/>
          <p:cNvSpPr/>
          <p:nvPr/>
        </p:nvSpPr>
        <p:spPr>
          <a:xfrm rot="1923809">
            <a:off x="2762182" y="3712926"/>
            <a:ext cx="672131" cy="29532"/>
          </a:xfrm>
          <a:custGeom>
            <a:avLst/>
            <a:gdLst>
              <a:gd name="connsiteX0" fmla="*/ 0 w 672130"/>
              <a:gd name="connsiteY0" fmla="*/ 14765 h 29531"/>
              <a:gd name="connsiteX1" fmla="*/ 672130 w 672130"/>
              <a:gd name="connsiteY1" fmla="*/ 14765 h 29531"/>
            </a:gdLst>
            <a:ahLst/>
            <a:cxnLst>
              <a:cxn ang="0">
                <a:pos x="connsiteX0" y="connsiteY0"/>
              </a:cxn>
              <a:cxn ang="0">
                <a:pos x="connsiteX1" y="connsiteY1"/>
              </a:cxn>
            </a:cxnLst>
            <a:rect l="l" t="t" r="r" b="b"/>
            <a:pathLst>
              <a:path w="672130" h="29531">
                <a:moveTo>
                  <a:pt x="672130"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31962" tIns="-2038" rIns="331963" bIns="-2037"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37" name="手繪多邊形 36"/>
          <p:cNvSpPr/>
          <p:nvPr/>
        </p:nvSpPr>
        <p:spPr>
          <a:xfrm>
            <a:off x="1390999" y="3193678"/>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角度</a:t>
            </a:r>
            <a:endParaRPr lang="zh-TW" altLang="en-US" sz="2600" b="1" kern="1200" dirty="0"/>
          </a:p>
        </p:txBody>
      </p:sp>
      <p:sp>
        <p:nvSpPr>
          <p:cNvPr id="38" name="手繪多邊形 37"/>
          <p:cNvSpPr/>
          <p:nvPr/>
        </p:nvSpPr>
        <p:spPr>
          <a:xfrm rot="19457599">
            <a:off x="8726453" y="4517975"/>
            <a:ext cx="700699" cy="29531"/>
          </a:xfrm>
          <a:custGeom>
            <a:avLst/>
            <a:gdLst>
              <a:gd name="connsiteX0" fmla="*/ 0 w 700699"/>
              <a:gd name="connsiteY0" fmla="*/ 14765 h 29531"/>
              <a:gd name="connsiteX1" fmla="*/ 700699 w 700699"/>
              <a:gd name="connsiteY1" fmla="*/ 14765 h 29531"/>
            </a:gdLst>
            <a:ahLst/>
            <a:cxnLst>
              <a:cxn ang="0">
                <a:pos x="connsiteX0" y="connsiteY0"/>
              </a:cxn>
              <a:cxn ang="0">
                <a:pos x="connsiteX1" y="connsiteY1"/>
              </a:cxn>
            </a:cxnLst>
            <a:rect l="l" t="t" r="r" b="b"/>
            <a:pathLst>
              <a:path w="700699" h="29531">
                <a:moveTo>
                  <a:pt x="700699"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45532" tIns="-2753" rIns="345532" bIns="-2751"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39" name="手繪多邊形 38"/>
          <p:cNvSpPr/>
          <p:nvPr/>
        </p:nvSpPr>
        <p:spPr>
          <a:xfrm>
            <a:off x="7369868" y="4381605"/>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40" name="手繪多邊形 39"/>
          <p:cNvSpPr/>
          <p:nvPr/>
        </p:nvSpPr>
        <p:spPr>
          <a:xfrm>
            <a:off x="6800889" y="4722450"/>
            <a:ext cx="568978" cy="29532"/>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568978"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2" rIns="282965" bIns="542"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41" name="手繪多邊形 40"/>
          <p:cNvSpPr/>
          <p:nvPr/>
        </p:nvSpPr>
        <p:spPr>
          <a:xfrm>
            <a:off x="5378443" y="4381605"/>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42" name="手繪多邊形 41"/>
          <p:cNvSpPr/>
          <p:nvPr/>
        </p:nvSpPr>
        <p:spPr>
          <a:xfrm>
            <a:off x="4809464" y="4722450"/>
            <a:ext cx="568979" cy="29532"/>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568978"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2" rIns="282966" bIns="542"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43" name="手繪多邊形 42"/>
          <p:cNvSpPr/>
          <p:nvPr/>
        </p:nvSpPr>
        <p:spPr>
          <a:xfrm>
            <a:off x="3387018" y="4381605"/>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原因</a:t>
            </a:r>
            <a:endParaRPr lang="zh-TW" altLang="en-US" sz="2600" b="1" kern="1200" dirty="0"/>
          </a:p>
        </p:txBody>
      </p:sp>
      <p:sp>
        <p:nvSpPr>
          <p:cNvPr id="44" name="手繪多邊形 43"/>
          <p:cNvSpPr/>
          <p:nvPr/>
        </p:nvSpPr>
        <p:spPr>
          <a:xfrm rot="19507989">
            <a:off x="2755795" y="4920668"/>
            <a:ext cx="693468" cy="29532"/>
          </a:xfrm>
          <a:custGeom>
            <a:avLst/>
            <a:gdLst>
              <a:gd name="connsiteX0" fmla="*/ 0 w 693467"/>
              <a:gd name="connsiteY0" fmla="*/ 14765 h 29531"/>
              <a:gd name="connsiteX1" fmla="*/ 693467 w 693467"/>
              <a:gd name="connsiteY1" fmla="*/ 14765 h 29531"/>
            </a:gdLst>
            <a:ahLst/>
            <a:cxnLst>
              <a:cxn ang="0">
                <a:pos x="connsiteX0" y="connsiteY0"/>
              </a:cxn>
              <a:cxn ang="0">
                <a:pos x="connsiteX1" y="connsiteY1"/>
              </a:cxn>
            </a:cxnLst>
            <a:rect l="l" t="t" r="r" b="b"/>
            <a:pathLst>
              <a:path w="693467" h="29531">
                <a:moveTo>
                  <a:pt x="693467"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42096" tIns="-2571" rIns="342098" bIns="-2571"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45" name="手繪多邊形 44"/>
          <p:cNvSpPr/>
          <p:nvPr/>
        </p:nvSpPr>
        <p:spPr>
          <a:xfrm>
            <a:off x="1395594" y="4778041"/>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46" name="手繪多邊形 45"/>
          <p:cNvSpPr/>
          <p:nvPr/>
        </p:nvSpPr>
        <p:spPr>
          <a:xfrm rot="17692822">
            <a:off x="8400615" y="4926928"/>
            <a:ext cx="1352376" cy="29531"/>
          </a:xfrm>
          <a:custGeom>
            <a:avLst/>
            <a:gdLst>
              <a:gd name="connsiteX0" fmla="*/ 0 w 1352376"/>
              <a:gd name="connsiteY0" fmla="*/ 14765 h 29531"/>
              <a:gd name="connsiteX1" fmla="*/ 1352376 w 1352376"/>
              <a:gd name="connsiteY1" fmla="*/ 14765 h 29531"/>
            </a:gdLst>
            <a:ahLst/>
            <a:cxnLst>
              <a:cxn ang="0">
                <a:pos x="connsiteX0" y="connsiteY0"/>
              </a:cxn>
              <a:cxn ang="0">
                <a:pos x="connsiteX1" y="connsiteY1"/>
              </a:cxn>
            </a:cxnLst>
            <a:rect l="l" t="t" r="r" b="b"/>
            <a:pathLst>
              <a:path w="1352376" h="29531">
                <a:moveTo>
                  <a:pt x="1352376"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655079" tIns="-19045" rIns="655078" bIns="-19043"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47" name="手繪多邊形 46"/>
          <p:cNvSpPr/>
          <p:nvPr/>
        </p:nvSpPr>
        <p:spPr>
          <a:xfrm>
            <a:off x="7369868" y="519951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49" name="手繪多邊形 48"/>
          <p:cNvSpPr/>
          <p:nvPr/>
        </p:nvSpPr>
        <p:spPr>
          <a:xfrm>
            <a:off x="3383050" y="519951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原因</a:t>
            </a:r>
            <a:endParaRPr lang="zh-TW" altLang="en-US" sz="2600" b="1" kern="1200" dirty="0"/>
          </a:p>
        </p:txBody>
      </p:sp>
      <p:sp>
        <p:nvSpPr>
          <p:cNvPr id="50" name="手繪多邊形 49"/>
          <p:cNvSpPr/>
          <p:nvPr/>
        </p:nvSpPr>
        <p:spPr>
          <a:xfrm rot="2195375">
            <a:off x="2743542" y="5328924"/>
            <a:ext cx="709410" cy="29532"/>
          </a:xfrm>
          <a:custGeom>
            <a:avLst/>
            <a:gdLst>
              <a:gd name="connsiteX0" fmla="*/ 0 w 709410"/>
              <a:gd name="connsiteY0" fmla="*/ 14765 h 29531"/>
              <a:gd name="connsiteX1" fmla="*/ 709410 w 709410"/>
              <a:gd name="connsiteY1" fmla="*/ 14765 h 29531"/>
            </a:gdLst>
            <a:ahLst/>
            <a:cxnLst>
              <a:cxn ang="0">
                <a:pos x="connsiteX0" y="connsiteY0"/>
              </a:cxn>
              <a:cxn ang="0">
                <a:pos x="connsiteX1" y="connsiteY1"/>
              </a:cxn>
            </a:cxnLst>
            <a:rect l="l" t="t" r="r" b="b"/>
            <a:pathLst>
              <a:path w="709410" h="29531">
                <a:moveTo>
                  <a:pt x="709410"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49670" tIns="-2969" rIns="349669" bIns="-2970"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51" name="手繪多邊形 50"/>
          <p:cNvSpPr/>
          <p:nvPr/>
        </p:nvSpPr>
        <p:spPr>
          <a:xfrm>
            <a:off x="1390999" y="4776647"/>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角度</a:t>
            </a:r>
            <a:endParaRPr lang="zh-TW" altLang="en-US" sz="2600" b="1" kern="1200" dirty="0"/>
          </a:p>
        </p:txBody>
      </p:sp>
      <p:sp>
        <p:nvSpPr>
          <p:cNvPr id="54" name="手繪多邊形 53"/>
          <p:cNvSpPr/>
          <p:nvPr/>
        </p:nvSpPr>
        <p:spPr>
          <a:xfrm>
            <a:off x="6798501" y="3891330"/>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568978"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1" rIns="282965" bIns="542"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55" name="手繪多邊形 54"/>
          <p:cNvSpPr/>
          <p:nvPr/>
        </p:nvSpPr>
        <p:spPr>
          <a:xfrm>
            <a:off x="5376055" y="3550484"/>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56" name="手繪多邊形 55"/>
          <p:cNvSpPr/>
          <p:nvPr/>
        </p:nvSpPr>
        <p:spPr>
          <a:xfrm>
            <a:off x="4807076" y="3891330"/>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568978"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1" rIns="282965" bIns="542"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57" name="手繪多邊形 56"/>
          <p:cNvSpPr/>
          <p:nvPr/>
        </p:nvSpPr>
        <p:spPr>
          <a:xfrm>
            <a:off x="6798905" y="5543263"/>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568978"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1" rIns="282965" bIns="542"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58" name="手繪多邊形 57"/>
          <p:cNvSpPr/>
          <p:nvPr/>
        </p:nvSpPr>
        <p:spPr>
          <a:xfrm>
            <a:off x="5376459" y="5202417"/>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59" name="手繪多邊形 58"/>
          <p:cNvSpPr/>
          <p:nvPr/>
        </p:nvSpPr>
        <p:spPr>
          <a:xfrm>
            <a:off x="4807480" y="5543263"/>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568978"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1" rIns="282965" bIns="542"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52" name="Rectangle: Rounded Corners 32">
            <a:extLst>
              <a:ext uri="{FF2B5EF4-FFF2-40B4-BE49-F238E27FC236}">
                <a16:creationId xmlns:a16="http://schemas.microsoft.com/office/drawing/2014/main" id="{B6477AE2-8317-421F-9149-3BA0B1ED8B95}"/>
              </a:ext>
            </a:extLst>
          </p:cNvPr>
          <p:cNvSpPr>
            <a:spLocks/>
          </p:cNvSpPr>
          <p:nvPr/>
        </p:nvSpPr>
        <p:spPr>
          <a:xfrm flipH="1">
            <a:off x="515778" y="683679"/>
            <a:ext cx="4500000" cy="720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3200" b="1" dirty="0" smtClean="0">
                <a:solidFill>
                  <a:schemeClr val="tx1"/>
                </a:solidFill>
                <a:latin typeface="Microsoft JhengHei" panose="020B0604030504040204" pitchFamily="34" charset="-120"/>
                <a:ea typeface="Microsoft JhengHei" panose="020B0604030504040204" pitchFamily="34" charset="-120"/>
              </a:rPr>
              <a:t>2. </a:t>
            </a:r>
            <a:r>
              <a:rPr lang="zh-TW" altLang="en-US" sz="3200" b="1" dirty="0" smtClean="0">
                <a:solidFill>
                  <a:schemeClr val="tx1"/>
                </a:solidFill>
                <a:latin typeface="Microsoft JhengHei" panose="020B0604030504040204" pitchFamily="34" charset="-120"/>
                <a:ea typeface="Microsoft JhengHei" panose="020B0604030504040204" pitchFamily="34" charset="-120"/>
              </a:rPr>
              <a:t>建構因果解釋組織圖</a:t>
            </a:r>
            <a:endParaRPr lang="en-ID" altLang="zh-TW" sz="3200" dirty="0">
              <a:solidFill>
                <a:schemeClr val="tx1"/>
              </a:solidFill>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397404300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2"/>
          </p:nvPr>
        </p:nvSpPr>
        <p:spPr/>
        <p:txBody>
          <a:bodyPr/>
          <a:lstStyle/>
          <a:p>
            <a:fld id="{67A90FA2-EAE0-4617-8F46-E0FC1FC2E3B5}" type="slidenum">
              <a:rPr lang="en-US" smtClean="0"/>
              <a:t>17</a:t>
            </a:fld>
            <a:endParaRPr lang="en-US"/>
          </a:p>
        </p:txBody>
      </p:sp>
      <p:sp>
        <p:nvSpPr>
          <p:cNvPr id="20" name="Rectangle: Rounded Corners 32">
            <a:extLst>
              <a:ext uri="{FF2B5EF4-FFF2-40B4-BE49-F238E27FC236}">
                <a16:creationId xmlns:a16="http://schemas.microsoft.com/office/drawing/2014/main" id="{B6477AE2-8317-421F-9149-3BA0B1ED8B95}"/>
              </a:ext>
            </a:extLst>
          </p:cNvPr>
          <p:cNvSpPr>
            <a:spLocks/>
          </p:cNvSpPr>
          <p:nvPr/>
        </p:nvSpPr>
        <p:spPr>
          <a:xfrm flipH="1">
            <a:off x="5008956" y="157818"/>
            <a:ext cx="7020000" cy="792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smtClean="0">
                <a:solidFill>
                  <a:schemeClr val="tx1"/>
                </a:solidFill>
                <a:latin typeface="+mj-ea"/>
                <a:ea typeface="+mj-ea"/>
              </a:rPr>
              <a:t>標題或題目的標誌字詞例子：後果、結果</a:t>
            </a:r>
            <a:endParaRPr lang="en-ID" sz="2800" dirty="0">
              <a:solidFill>
                <a:schemeClr val="tx1"/>
              </a:solidFill>
              <a:latin typeface="+mj-ea"/>
              <a:ea typeface="+mj-ea"/>
            </a:endParaRPr>
          </a:p>
        </p:txBody>
      </p:sp>
      <p:sp>
        <p:nvSpPr>
          <p:cNvPr id="3" name="手繪多邊形 2"/>
          <p:cNvSpPr/>
          <p:nvPr/>
        </p:nvSpPr>
        <p:spPr>
          <a:xfrm>
            <a:off x="1395594" y="397265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原因</a:t>
            </a:r>
            <a:endParaRPr lang="zh-TW" altLang="en-US" sz="2600" b="1" kern="1200" dirty="0"/>
          </a:p>
        </p:txBody>
      </p:sp>
      <p:sp>
        <p:nvSpPr>
          <p:cNvPr id="5" name="手繪多邊形 4"/>
          <p:cNvSpPr/>
          <p:nvPr/>
        </p:nvSpPr>
        <p:spPr>
          <a:xfrm rot="18289469">
            <a:off x="2604356" y="3904545"/>
            <a:ext cx="996347" cy="29531"/>
          </a:xfrm>
          <a:custGeom>
            <a:avLst/>
            <a:gdLst>
              <a:gd name="connsiteX0" fmla="*/ 0 w 996347"/>
              <a:gd name="connsiteY0" fmla="*/ 14765 h 29531"/>
              <a:gd name="connsiteX1" fmla="*/ 996347 w 996347"/>
              <a:gd name="connsiteY1" fmla="*/ 14765 h 29531"/>
            </a:gdLst>
            <a:ahLst/>
            <a:cxnLst>
              <a:cxn ang="0">
                <a:pos x="connsiteX0" y="connsiteY0"/>
              </a:cxn>
              <a:cxn ang="0">
                <a:pos x="connsiteX1" y="connsiteY1"/>
              </a:cxn>
            </a:cxnLst>
            <a:rect l="l" t="t" r="r" b="b"/>
            <a:pathLst>
              <a:path w="996347" h="29531">
                <a:moveTo>
                  <a:pt x="0" y="14765"/>
                </a:moveTo>
                <a:lnTo>
                  <a:pt x="996347"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485963" tIns="-10144" rIns="485966" bIns="-10143"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6" name="手繪多邊形 5"/>
          <p:cNvSpPr/>
          <p:nvPr/>
        </p:nvSpPr>
        <p:spPr>
          <a:xfrm>
            <a:off x="3387018" y="3154745"/>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角度</a:t>
            </a:r>
            <a:endParaRPr lang="zh-TW" altLang="en-US" sz="2600" b="1" kern="1200" dirty="0"/>
          </a:p>
        </p:txBody>
      </p:sp>
      <p:sp>
        <p:nvSpPr>
          <p:cNvPr id="7" name="手繪多邊形 6"/>
          <p:cNvSpPr/>
          <p:nvPr/>
        </p:nvSpPr>
        <p:spPr>
          <a:xfrm rot="19457599">
            <a:off x="4743604" y="3291115"/>
            <a:ext cx="700699" cy="29531"/>
          </a:xfrm>
          <a:custGeom>
            <a:avLst/>
            <a:gdLst>
              <a:gd name="connsiteX0" fmla="*/ 0 w 700699"/>
              <a:gd name="connsiteY0" fmla="*/ 14765 h 29531"/>
              <a:gd name="connsiteX1" fmla="*/ 700699 w 700699"/>
              <a:gd name="connsiteY1" fmla="*/ 14765 h 29531"/>
            </a:gdLst>
            <a:ahLst/>
            <a:cxnLst>
              <a:cxn ang="0">
                <a:pos x="connsiteX0" y="connsiteY0"/>
              </a:cxn>
              <a:cxn ang="0">
                <a:pos x="connsiteX1" y="connsiteY1"/>
              </a:cxn>
            </a:cxnLst>
            <a:rect l="l" t="t" r="r" b="b"/>
            <a:pathLst>
              <a:path w="700699" h="29531">
                <a:moveTo>
                  <a:pt x="0" y="14765"/>
                </a:moveTo>
                <a:lnTo>
                  <a:pt x="700699"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45532" tIns="-2753" rIns="345533" bIns="-2751"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8" name="手繪多邊形 7"/>
          <p:cNvSpPr/>
          <p:nvPr/>
        </p:nvSpPr>
        <p:spPr>
          <a:xfrm>
            <a:off x="5378443" y="274579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9" name="手繪多邊形 8"/>
          <p:cNvSpPr/>
          <p:nvPr/>
        </p:nvSpPr>
        <p:spPr>
          <a:xfrm>
            <a:off x="6800889" y="3086638"/>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0" y="14765"/>
                </a:moveTo>
                <a:lnTo>
                  <a:pt x="568978"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1" rIns="282965" bIns="542"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10" name="手繪多邊形 9"/>
          <p:cNvSpPr/>
          <p:nvPr/>
        </p:nvSpPr>
        <p:spPr>
          <a:xfrm>
            <a:off x="7369868" y="274579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11" name="手繪多邊形 10"/>
          <p:cNvSpPr/>
          <p:nvPr/>
        </p:nvSpPr>
        <p:spPr>
          <a:xfrm>
            <a:off x="8792314" y="3086638"/>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0" y="14765"/>
                </a:moveTo>
                <a:lnTo>
                  <a:pt x="568978"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4" tIns="541" rIns="282966" bIns="542"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12" name="手繪多邊形 11"/>
          <p:cNvSpPr/>
          <p:nvPr/>
        </p:nvSpPr>
        <p:spPr>
          <a:xfrm>
            <a:off x="9361292" y="274579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a:solidFill>
            <a:schemeClr val="accent1">
              <a:lumMod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最終結果</a:t>
            </a:r>
            <a:endParaRPr lang="zh-TW" altLang="en-US" sz="2600" b="1" kern="1200" dirty="0"/>
          </a:p>
        </p:txBody>
      </p:sp>
      <p:sp>
        <p:nvSpPr>
          <p:cNvPr id="13" name="手繪多邊形 12"/>
          <p:cNvSpPr/>
          <p:nvPr/>
        </p:nvSpPr>
        <p:spPr>
          <a:xfrm rot="2142401">
            <a:off x="4743604" y="3700068"/>
            <a:ext cx="700699" cy="29531"/>
          </a:xfrm>
          <a:custGeom>
            <a:avLst/>
            <a:gdLst>
              <a:gd name="connsiteX0" fmla="*/ 0 w 700699"/>
              <a:gd name="connsiteY0" fmla="*/ 14765 h 29531"/>
              <a:gd name="connsiteX1" fmla="*/ 700699 w 700699"/>
              <a:gd name="connsiteY1" fmla="*/ 14765 h 29531"/>
            </a:gdLst>
            <a:ahLst/>
            <a:cxnLst>
              <a:cxn ang="0">
                <a:pos x="connsiteX0" y="connsiteY0"/>
              </a:cxn>
              <a:cxn ang="0">
                <a:pos x="connsiteX1" y="connsiteY1"/>
              </a:cxn>
            </a:cxnLst>
            <a:rect l="l" t="t" r="r" b="b"/>
            <a:pathLst>
              <a:path w="700699" h="29531">
                <a:moveTo>
                  <a:pt x="0" y="14765"/>
                </a:moveTo>
                <a:lnTo>
                  <a:pt x="700699"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45531" tIns="-2753" rIns="345533" bIns="-2752"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14" name="手繪多邊形 13"/>
          <p:cNvSpPr/>
          <p:nvPr/>
        </p:nvSpPr>
        <p:spPr>
          <a:xfrm>
            <a:off x="5378443" y="3563699"/>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16" name="手繪多邊形 15"/>
          <p:cNvSpPr/>
          <p:nvPr/>
        </p:nvSpPr>
        <p:spPr>
          <a:xfrm>
            <a:off x="9358817" y="3563699"/>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a:solidFill>
            <a:schemeClr val="accent1">
              <a:lumMod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最終結果</a:t>
            </a:r>
            <a:endParaRPr lang="zh-TW" altLang="en-US" sz="2600" b="1" kern="1200" dirty="0"/>
          </a:p>
        </p:txBody>
      </p:sp>
      <p:sp>
        <p:nvSpPr>
          <p:cNvPr id="17" name="手繪多邊形 16"/>
          <p:cNvSpPr/>
          <p:nvPr/>
        </p:nvSpPr>
        <p:spPr>
          <a:xfrm rot="3310531">
            <a:off x="2604356" y="4722451"/>
            <a:ext cx="996347" cy="29531"/>
          </a:xfrm>
          <a:custGeom>
            <a:avLst/>
            <a:gdLst>
              <a:gd name="connsiteX0" fmla="*/ 0 w 996347"/>
              <a:gd name="connsiteY0" fmla="*/ 14765 h 29531"/>
              <a:gd name="connsiteX1" fmla="*/ 996347 w 996347"/>
              <a:gd name="connsiteY1" fmla="*/ 14765 h 29531"/>
            </a:gdLst>
            <a:ahLst/>
            <a:cxnLst>
              <a:cxn ang="0">
                <a:pos x="connsiteX0" y="connsiteY0"/>
              </a:cxn>
              <a:cxn ang="0">
                <a:pos x="connsiteX1" y="connsiteY1"/>
              </a:cxn>
            </a:cxnLst>
            <a:rect l="l" t="t" r="r" b="b"/>
            <a:pathLst>
              <a:path w="996347" h="29531">
                <a:moveTo>
                  <a:pt x="0" y="14765"/>
                </a:moveTo>
                <a:lnTo>
                  <a:pt x="996347"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485964" tIns="-10143" rIns="485965" bIns="-10144"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18" name="手繪多邊形 17"/>
          <p:cNvSpPr/>
          <p:nvPr/>
        </p:nvSpPr>
        <p:spPr>
          <a:xfrm>
            <a:off x="3387018" y="4790559"/>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角度</a:t>
            </a:r>
            <a:endParaRPr lang="zh-TW" altLang="en-US" sz="2600" b="1" kern="1200" dirty="0"/>
          </a:p>
        </p:txBody>
      </p:sp>
      <p:sp>
        <p:nvSpPr>
          <p:cNvPr id="23" name="手繪多邊形 22"/>
          <p:cNvSpPr/>
          <p:nvPr/>
        </p:nvSpPr>
        <p:spPr>
          <a:xfrm rot="19457599">
            <a:off x="4743604" y="4926928"/>
            <a:ext cx="700699" cy="29531"/>
          </a:xfrm>
          <a:custGeom>
            <a:avLst/>
            <a:gdLst>
              <a:gd name="connsiteX0" fmla="*/ 0 w 700699"/>
              <a:gd name="connsiteY0" fmla="*/ 14765 h 29531"/>
              <a:gd name="connsiteX1" fmla="*/ 700699 w 700699"/>
              <a:gd name="connsiteY1" fmla="*/ 14765 h 29531"/>
            </a:gdLst>
            <a:ahLst/>
            <a:cxnLst>
              <a:cxn ang="0">
                <a:pos x="connsiteX0" y="connsiteY0"/>
              </a:cxn>
              <a:cxn ang="0">
                <a:pos x="connsiteX1" y="connsiteY1"/>
              </a:cxn>
            </a:cxnLst>
            <a:rect l="l" t="t" r="r" b="b"/>
            <a:pathLst>
              <a:path w="700699" h="29531">
                <a:moveTo>
                  <a:pt x="0" y="14765"/>
                </a:moveTo>
                <a:lnTo>
                  <a:pt x="700699"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45532" tIns="-2752" rIns="345533" bIns="-2752"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24" name="手繪多邊形 23"/>
          <p:cNvSpPr/>
          <p:nvPr/>
        </p:nvSpPr>
        <p:spPr>
          <a:xfrm>
            <a:off x="5378443" y="4381605"/>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25" name="手繪多邊形 24"/>
          <p:cNvSpPr/>
          <p:nvPr/>
        </p:nvSpPr>
        <p:spPr>
          <a:xfrm>
            <a:off x="6800889" y="4722451"/>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0" y="14765"/>
                </a:moveTo>
                <a:lnTo>
                  <a:pt x="568978"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1" rIns="282965" bIns="542"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26" name="手繪多邊形 25"/>
          <p:cNvSpPr/>
          <p:nvPr/>
        </p:nvSpPr>
        <p:spPr>
          <a:xfrm>
            <a:off x="7369868" y="4381605"/>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27" name="手繪多邊形 26"/>
          <p:cNvSpPr/>
          <p:nvPr/>
        </p:nvSpPr>
        <p:spPr>
          <a:xfrm>
            <a:off x="8792314" y="4722451"/>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0" y="14765"/>
                </a:moveTo>
                <a:lnTo>
                  <a:pt x="568978"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4" tIns="541" rIns="282966" bIns="542"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28" name="手繪多邊形 27"/>
          <p:cNvSpPr/>
          <p:nvPr/>
        </p:nvSpPr>
        <p:spPr>
          <a:xfrm>
            <a:off x="9361292" y="4381605"/>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a:solidFill>
            <a:schemeClr val="accent1">
              <a:lumMod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最終結果</a:t>
            </a:r>
            <a:endParaRPr lang="zh-TW" altLang="en-US" sz="2600" b="1" kern="1200" dirty="0"/>
          </a:p>
        </p:txBody>
      </p:sp>
      <p:sp>
        <p:nvSpPr>
          <p:cNvPr id="29" name="手繪多邊形 28"/>
          <p:cNvSpPr/>
          <p:nvPr/>
        </p:nvSpPr>
        <p:spPr>
          <a:xfrm rot="2142401">
            <a:off x="4743604" y="5335881"/>
            <a:ext cx="700699" cy="29531"/>
          </a:xfrm>
          <a:custGeom>
            <a:avLst/>
            <a:gdLst>
              <a:gd name="connsiteX0" fmla="*/ 0 w 700699"/>
              <a:gd name="connsiteY0" fmla="*/ 14765 h 29531"/>
              <a:gd name="connsiteX1" fmla="*/ 700699 w 700699"/>
              <a:gd name="connsiteY1" fmla="*/ 14765 h 29531"/>
            </a:gdLst>
            <a:ahLst/>
            <a:cxnLst>
              <a:cxn ang="0">
                <a:pos x="connsiteX0" y="connsiteY0"/>
              </a:cxn>
              <a:cxn ang="0">
                <a:pos x="connsiteX1" y="connsiteY1"/>
              </a:cxn>
            </a:cxnLst>
            <a:rect l="l" t="t" r="r" b="b"/>
            <a:pathLst>
              <a:path w="700699" h="29531">
                <a:moveTo>
                  <a:pt x="0" y="14765"/>
                </a:moveTo>
                <a:lnTo>
                  <a:pt x="700699"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45532" tIns="-2753" rIns="345533" bIns="-2751"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30" name="手繪多邊形 29"/>
          <p:cNvSpPr/>
          <p:nvPr/>
        </p:nvSpPr>
        <p:spPr>
          <a:xfrm>
            <a:off x="5378443" y="519951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32" name="手繪多邊形 31"/>
          <p:cNvSpPr/>
          <p:nvPr/>
        </p:nvSpPr>
        <p:spPr>
          <a:xfrm>
            <a:off x="9356043" y="519951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a:solidFill>
            <a:schemeClr val="accent1">
              <a:lumMod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最終結果</a:t>
            </a:r>
            <a:endParaRPr lang="zh-TW" altLang="en-US" sz="2600" b="1" kern="1200" dirty="0"/>
          </a:p>
        </p:txBody>
      </p:sp>
      <p:sp>
        <p:nvSpPr>
          <p:cNvPr id="35" name="手繪多邊形 34"/>
          <p:cNvSpPr/>
          <p:nvPr/>
        </p:nvSpPr>
        <p:spPr>
          <a:xfrm>
            <a:off x="6807010" y="3904544"/>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0" y="14765"/>
                </a:moveTo>
                <a:lnTo>
                  <a:pt x="568978"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1" rIns="282965" bIns="542"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36" name="手繪多邊形 35"/>
          <p:cNvSpPr/>
          <p:nvPr/>
        </p:nvSpPr>
        <p:spPr>
          <a:xfrm>
            <a:off x="7375989" y="3563698"/>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37" name="手繪多邊形 36"/>
          <p:cNvSpPr/>
          <p:nvPr/>
        </p:nvSpPr>
        <p:spPr>
          <a:xfrm>
            <a:off x="8798435" y="3904544"/>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0" y="14765"/>
                </a:moveTo>
                <a:lnTo>
                  <a:pt x="568978"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4" tIns="541" rIns="282966" bIns="542"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38" name="手繪多邊形 37"/>
          <p:cNvSpPr/>
          <p:nvPr/>
        </p:nvSpPr>
        <p:spPr>
          <a:xfrm>
            <a:off x="6809507" y="5540358"/>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0" y="14765"/>
                </a:moveTo>
                <a:lnTo>
                  <a:pt x="568978"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1" rIns="282965" bIns="542"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39" name="手繪多邊形 38"/>
          <p:cNvSpPr/>
          <p:nvPr/>
        </p:nvSpPr>
        <p:spPr>
          <a:xfrm>
            <a:off x="7378486" y="519951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40" name="手繪多邊形 39"/>
          <p:cNvSpPr/>
          <p:nvPr/>
        </p:nvSpPr>
        <p:spPr>
          <a:xfrm>
            <a:off x="8800932" y="5540358"/>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0" y="14765"/>
                </a:moveTo>
                <a:lnTo>
                  <a:pt x="568978"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4" tIns="541" rIns="282966" bIns="542"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34" name="Rectangle: Rounded Corners 32">
            <a:extLst>
              <a:ext uri="{FF2B5EF4-FFF2-40B4-BE49-F238E27FC236}">
                <a16:creationId xmlns:a16="http://schemas.microsoft.com/office/drawing/2014/main" id="{B6477AE2-8317-421F-9149-3BA0B1ED8B95}"/>
              </a:ext>
            </a:extLst>
          </p:cNvPr>
          <p:cNvSpPr>
            <a:spLocks/>
          </p:cNvSpPr>
          <p:nvPr/>
        </p:nvSpPr>
        <p:spPr>
          <a:xfrm flipH="1">
            <a:off x="515778" y="683679"/>
            <a:ext cx="4500000" cy="720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3200" b="1" dirty="0" smtClean="0">
                <a:solidFill>
                  <a:schemeClr val="tx1"/>
                </a:solidFill>
                <a:latin typeface="Microsoft JhengHei" panose="020B0604030504040204" pitchFamily="34" charset="-120"/>
                <a:ea typeface="Microsoft JhengHei" panose="020B0604030504040204" pitchFamily="34" charset="-120"/>
              </a:rPr>
              <a:t>2. </a:t>
            </a:r>
            <a:r>
              <a:rPr lang="zh-TW" altLang="en-US" sz="3200" b="1" dirty="0" smtClean="0">
                <a:solidFill>
                  <a:schemeClr val="tx1"/>
                </a:solidFill>
                <a:latin typeface="Microsoft JhengHei" panose="020B0604030504040204" pitchFamily="34" charset="-120"/>
                <a:ea typeface="Microsoft JhengHei" panose="020B0604030504040204" pitchFamily="34" charset="-120"/>
              </a:rPr>
              <a:t>建構因果解釋組織圖</a:t>
            </a:r>
            <a:endParaRPr lang="en-ID" altLang="zh-TW" sz="3200" dirty="0">
              <a:solidFill>
                <a:schemeClr val="tx1"/>
              </a:solidFill>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42736549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投影片編號版面配置區 14"/>
          <p:cNvSpPr>
            <a:spLocks noGrp="1"/>
          </p:cNvSpPr>
          <p:nvPr>
            <p:ph type="sldNum" sz="quarter" idx="12"/>
          </p:nvPr>
        </p:nvSpPr>
        <p:spPr/>
        <p:txBody>
          <a:bodyPr/>
          <a:lstStyle/>
          <a:p>
            <a:fld id="{87D7E3E0-16BD-4228-BA84-50B6A6D4FBA8}" type="slidenum">
              <a:rPr lang="en-US" smtClean="0"/>
              <a:t>18</a:t>
            </a:fld>
            <a:endParaRPr lang="en-US" dirty="0"/>
          </a:p>
        </p:txBody>
      </p:sp>
      <p:sp>
        <p:nvSpPr>
          <p:cNvPr id="10" name="Justify Text Body">
            <a:extLst>
              <a:ext uri="{FF2B5EF4-FFF2-40B4-BE49-F238E27FC236}">
                <a16:creationId xmlns:a16="http://schemas.microsoft.com/office/drawing/2014/main" id="{C62EA310-FF25-486B-9B37-895C2D672644}"/>
              </a:ext>
            </a:extLst>
          </p:cNvPr>
          <p:cNvSpPr txBox="1"/>
          <p:nvPr/>
        </p:nvSpPr>
        <p:spPr>
          <a:xfrm>
            <a:off x="922183" y="1620000"/>
            <a:ext cx="10164917" cy="2215991"/>
          </a:xfrm>
          <a:prstGeom prst="rect">
            <a:avLst/>
          </a:prstGeom>
          <a:noFill/>
        </p:spPr>
        <p:txBody>
          <a:bodyPr wrap="square" lIns="0" tIns="0" rIns="0" bIns="0" rtlCol="0">
            <a:spAutoFit/>
          </a:bodyPr>
          <a:lstStyle/>
          <a:p>
            <a:r>
              <a:rPr lang="zh-TW" altLang="en-US" sz="2400" b="1" dirty="0" smtClean="0">
                <a:latin typeface="+mn-ea"/>
              </a:rPr>
              <a:t>介紹：</a:t>
            </a:r>
            <a:endParaRPr lang="en-US" altLang="zh-TW" sz="2400" b="1" dirty="0" smtClean="0">
              <a:latin typeface="+mn-ea"/>
            </a:endParaRPr>
          </a:p>
          <a:p>
            <a:endParaRPr lang="en-US" altLang="zh-TW" sz="2400" b="1" dirty="0" smtClean="0">
              <a:latin typeface="+mn-ea"/>
            </a:endParaRPr>
          </a:p>
          <a:p>
            <a:r>
              <a:rPr lang="zh-TW" altLang="en-US" sz="2400" dirty="0">
                <a:latin typeface="+mn-ea"/>
              </a:rPr>
              <a:t>學生應檢視已計劃的內容，確保</a:t>
            </a:r>
            <a:r>
              <a:rPr lang="zh-TW" altLang="en-US" sz="2400" dirty="0">
                <a:latin typeface="Microsoft JhengHei" panose="020B0604030504040204" pitchFamily="34" charset="-120"/>
                <a:ea typeface="Microsoft JhengHei" panose="020B0604030504040204" pitchFamily="34" charset="-120"/>
                <a:cs typeface="DFPBiaoKaiShu-B5" panose="03000500000000000000" pitchFamily="66" charset="-128"/>
              </a:rPr>
              <a:t>內容大綱完整及合邏輯。</a:t>
            </a:r>
            <a:endParaRPr lang="en-US" altLang="zh-TW" sz="2400" dirty="0">
              <a:latin typeface="Microsoft JhengHei" panose="020B0604030504040204" pitchFamily="34" charset="-120"/>
              <a:ea typeface="Microsoft JhengHei" panose="020B0604030504040204" pitchFamily="34" charset="-120"/>
              <a:cs typeface="DFPBiaoKaiShu-B5" panose="03000500000000000000" pitchFamily="66" charset="-128"/>
            </a:endParaRPr>
          </a:p>
          <a:p>
            <a:pPr marL="342900" indent="-342900">
              <a:buFont typeface="Arial" panose="020B0604020202020204" pitchFamily="34" charset="0"/>
              <a:buChar char="•"/>
            </a:pPr>
            <a:endParaRPr lang="en-US" altLang="zh-TW" sz="2400" dirty="0" smtClean="0">
              <a:latin typeface="+mn-ea"/>
            </a:endParaRPr>
          </a:p>
          <a:p>
            <a:r>
              <a:rPr lang="zh-TW" altLang="en-US" sz="2400" dirty="0" smtClean="0">
                <a:latin typeface="+mn-ea"/>
              </a:rPr>
              <a:t>因果</a:t>
            </a:r>
            <a:r>
              <a:rPr lang="zh-TW" altLang="en-US" sz="2400" dirty="0">
                <a:latin typeface="+mn-ea"/>
              </a:rPr>
              <a:t>解釋中，成因與最終結果之間的因果關係，</a:t>
            </a:r>
            <a:r>
              <a:rPr lang="zh-TW" altLang="en-US" sz="2400" dirty="0" smtClean="0">
                <a:latin typeface="+mn-ea"/>
              </a:rPr>
              <a:t>需要</a:t>
            </a:r>
            <a:r>
              <a:rPr lang="zh-TW" altLang="en-US" sz="2400" dirty="0">
                <a:latin typeface="+mn-ea"/>
              </a:rPr>
              <a:t>較多</a:t>
            </a:r>
            <a:r>
              <a:rPr lang="zh-TW" altLang="en-US" sz="2400" dirty="0">
                <a:latin typeface="Microsoft JhengHei" panose="020B0604030504040204" pitchFamily="34" charset="-120"/>
                <a:ea typeface="Microsoft JhengHei" panose="020B0604030504040204" pitchFamily="34" charset="-120"/>
                <a:cs typeface="DFPBiaoKaiShu-B5" panose="03000500000000000000" pitchFamily="66" charset="-128"/>
              </a:rPr>
              <a:t>邏輯</a:t>
            </a:r>
            <a:r>
              <a:rPr lang="zh-TW" altLang="en-US" sz="2400" dirty="0">
                <a:latin typeface="+mn-ea"/>
              </a:rPr>
              <a:t>關係的</a:t>
            </a:r>
            <a:r>
              <a:rPr lang="zh-TW" altLang="en-US" sz="2400" dirty="0" smtClean="0">
                <a:latin typeface="+mn-ea"/>
              </a:rPr>
              <a:t>說明。</a:t>
            </a:r>
            <a:endParaRPr lang="en-US" altLang="zh-TW" sz="2400" dirty="0" smtClean="0">
              <a:latin typeface="+mn-ea"/>
            </a:endParaRPr>
          </a:p>
          <a:p>
            <a:pPr marL="342900" indent="-342900">
              <a:buFont typeface="Arial" panose="020B0604020202020204" pitchFamily="34" charset="0"/>
              <a:buChar char="•"/>
            </a:pPr>
            <a:endParaRPr lang="en-US" altLang="zh-TW" sz="2400" dirty="0">
              <a:latin typeface="+mn-ea"/>
            </a:endParaRPr>
          </a:p>
        </p:txBody>
      </p:sp>
      <p:sp>
        <p:nvSpPr>
          <p:cNvPr id="11" name="Rectangle: Rounded Corners 32">
            <a:extLst>
              <a:ext uri="{FF2B5EF4-FFF2-40B4-BE49-F238E27FC236}">
                <a16:creationId xmlns:a16="http://schemas.microsoft.com/office/drawing/2014/main" id="{B6477AE2-8317-421F-9149-3BA0B1ED8B95}"/>
              </a:ext>
            </a:extLst>
          </p:cNvPr>
          <p:cNvSpPr>
            <a:spLocks/>
          </p:cNvSpPr>
          <p:nvPr/>
        </p:nvSpPr>
        <p:spPr>
          <a:xfrm flipH="1">
            <a:off x="515778" y="683679"/>
            <a:ext cx="6012344" cy="720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3600" b="1" dirty="0" smtClean="0">
                <a:solidFill>
                  <a:schemeClr val="tx1"/>
                </a:solidFill>
                <a:latin typeface="Microsoft JhengHei" panose="020B0604030504040204" pitchFamily="34" charset="-120"/>
                <a:ea typeface="Microsoft JhengHei" panose="020B0604030504040204" pitchFamily="34" charset="-120"/>
              </a:rPr>
              <a:t>3. </a:t>
            </a:r>
            <a:r>
              <a:rPr lang="zh-TW" altLang="en-US" sz="3600" b="1" dirty="0" smtClean="0">
                <a:solidFill>
                  <a:schemeClr val="tx1"/>
                </a:solidFill>
                <a:latin typeface="Microsoft JhengHei" panose="020B0604030504040204" pitchFamily="34" charset="-120"/>
                <a:ea typeface="Microsoft JhengHei" panose="020B0604030504040204" pitchFamily="34" charset="-120"/>
              </a:rPr>
              <a:t>檢視因果關係</a:t>
            </a:r>
            <a:endParaRPr lang="en-ID" altLang="zh-TW" sz="3600" dirty="0">
              <a:solidFill>
                <a:schemeClr val="tx1"/>
              </a:solidFill>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89010550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投影片編號版面配置區 14"/>
          <p:cNvSpPr>
            <a:spLocks noGrp="1"/>
          </p:cNvSpPr>
          <p:nvPr>
            <p:ph type="sldNum" sz="quarter" idx="12"/>
          </p:nvPr>
        </p:nvSpPr>
        <p:spPr/>
        <p:txBody>
          <a:bodyPr/>
          <a:lstStyle/>
          <a:p>
            <a:fld id="{87D7E3E0-16BD-4228-BA84-50B6A6D4FBA8}" type="slidenum">
              <a:rPr lang="en-US" smtClean="0"/>
              <a:t>19</a:t>
            </a:fld>
            <a:endParaRPr lang="en-US" dirty="0"/>
          </a:p>
        </p:txBody>
      </p:sp>
      <p:sp>
        <p:nvSpPr>
          <p:cNvPr id="10" name="Justify Text Body">
            <a:extLst>
              <a:ext uri="{FF2B5EF4-FFF2-40B4-BE49-F238E27FC236}">
                <a16:creationId xmlns:a16="http://schemas.microsoft.com/office/drawing/2014/main" id="{C62EA310-FF25-486B-9B37-895C2D672644}"/>
              </a:ext>
            </a:extLst>
          </p:cNvPr>
          <p:cNvSpPr txBox="1"/>
          <p:nvPr/>
        </p:nvSpPr>
        <p:spPr>
          <a:xfrm>
            <a:off x="922184" y="1620000"/>
            <a:ext cx="10014990" cy="5047536"/>
          </a:xfrm>
          <a:prstGeom prst="rect">
            <a:avLst/>
          </a:prstGeom>
          <a:noFill/>
        </p:spPr>
        <p:txBody>
          <a:bodyPr wrap="square" lIns="0" tIns="0" rIns="0" bIns="0" rtlCol="0">
            <a:spAutoFit/>
          </a:bodyPr>
          <a:lstStyle/>
          <a:p>
            <a:r>
              <a:rPr lang="zh-TW" altLang="en-US" sz="2400" b="1" dirty="0" smtClean="0">
                <a:latin typeface="+mn-ea"/>
              </a:rPr>
              <a:t>介紹：</a:t>
            </a:r>
            <a:endParaRPr lang="en-US" altLang="zh-TW" sz="2400" b="1" dirty="0" smtClean="0">
              <a:latin typeface="+mn-ea"/>
            </a:endParaRPr>
          </a:p>
          <a:p>
            <a:endParaRPr lang="en-US" altLang="zh-TW" sz="2400" b="1" dirty="0" smtClean="0">
              <a:latin typeface="+mn-ea"/>
            </a:endParaRPr>
          </a:p>
          <a:p>
            <a:r>
              <a:rPr lang="zh-TW" altLang="en-US" sz="2400" dirty="0">
                <a:latin typeface="+mn-ea"/>
              </a:rPr>
              <a:t>學生應詳細地闡述重點，以表達更豐富的內容，例如提供</a:t>
            </a:r>
            <a:r>
              <a:rPr lang="zh-TW" altLang="en-US" sz="2400" dirty="0" smtClean="0">
                <a:latin typeface="+mn-ea"/>
              </a:rPr>
              <a:t>細節及舉出例子等。</a:t>
            </a:r>
            <a:endParaRPr lang="en-US" altLang="zh-TW" sz="2400" dirty="0" smtClean="0">
              <a:latin typeface="+mn-ea"/>
            </a:endParaRPr>
          </a:p>
          <a:p>
            <a:pPr marL="342900" indent="-342900">
              <a:buFont typeface="Arial" panose="020B0604020202020204" pitchFamily="34" charset="0"/>
              <a:buChar char="•"/>
            </a:pPr>
            <a:endParaRPr lang="zh-TW" altLang="en-US" sz="2400" dirty="0" smtClean="0">
              <a:latin typeface="+mn-ea"/>
            </a:endParaRPr>
          </a:p>
          <a:p>
            <a:r>
              <a:rPr lang="zh-TW" altLang="en-US" sz="2400" dirty="0">
                <a:latin typeface="+mn-ea"/>
              </a:rPr>
              <a:t>闡述方法的示例：</a:t>
            </a:r>
          </a:p>
          <a:p>
            <a:pPr marL="684000" lvl="1" indent="-342000">
              <a:buFont typeface="Wingdings" panose="05000000000000000000" pitchFamily="2" charset="2"/>
              <a:buChar char="Ø"/>
            </a:pPr>
            <a:r>
              <a:rPr lang="zh-TW" altLang="en-US" sz="2400" u="sng" dirty="0" smtClean="0"/>
              <a:t>提供細節</a:t>
            </a:r>
            <a:r>
              <a:rPr lang="en-US" altLang="zh-TW" sz="2400" dirty="0" smtClean="0"/>
              <a:t/>
            </a:r>
            <a:br>
              <a:rPr lang="en-US" altLang="zh-TW" sz="2400" dirty="0" smtClean="0"/>
            </a:br>
            <a:r>
              <a:rPr lang="zh-TW" altLang="en-US" sz="2400" dirty="0"/>
              <a:t>如：這間餐廳由今天起暫停營業，因為昨天發生集體食物中毒事件，</a:t>
            </a:r>
            <a:r>
              <a:rPr lang="zh-TW" altLang="en-US" sz="2400" b="1" dirty="0"/>
              <a:t>超過</a:t>
            </a:r>
            <a:r>
              <a:rPr lang="en-US" altLang="zh-TW" sz="2400" b="1" dirty="0"/>
              <a:t>30</a:t>
            </a:r>
            <a:r>
              <a:rPr lang="zh-TW" altLang="en-US" sz="2400" b="1" dirty="0"/>
              <a:t>人於餐廳進食自助餐後腹瀉、嘔吐及發燒</a:t>
            </a:r>
            <a:r>
              <a:rPr lang="zh-TW" altLang="en-US" sz="2400" dirty="0"/>
              <a:t>。</a:t>
            </a:r>
          </a:p>
          <a:p>
            <a:pPr marL="684000" lvl="1" indent="-342000">
              <a:buFont typeface="Wingdings" panose="05000000000000000000" pitchFamily="2" charset="2"/>
              <a:buChar char="Ø"/>
            </a:pPr>
            <a:r>
              <a:rPr lang="zh-TW" altLang="en-US" sz="2400" u="sng" dirty="0" smtClean="0"/>
              <a:t>舉出例子</a:t>
            </a:r>
            <a:r>
              <a:rPr lang="en-US" altLang="zh-TW" sz="2400" dirty="0" smtClean="0"/>
              <a:t/>
            </a:r>
            <a:br>
              <a:rPr lang="en-US" altLang="zh-TW" sz="2400" dirty="0" smtClean="0"/>
            </a:br>
            <a:r>
              <a:rPr lang="zh-TW" altLang="en-US" sz="2400" dirty="0"/>
              <a:t>如：其中一個引致肺癌的原因是因工業及職業關係曝露於某些化學品或建築物料，</a:t>
            </a:r>
            <a:r>
              <a:rPr lang="zh-TW" altLang="en-US" sz="2400" b="1" dirty="0"/>
              <a:t>例如石棉、鎳、鈾、鉻化</a:t>
            </a:r>
            <a:r>
              <a:rPr lang="zh-TW" altLang="en-US" sz="2400" b="1" dirty="0" smtClean="0"/>
              <a:t>物及</a:t>
            </a:r>
            <a:r>
              <a:rPr lang="zh-TW" altLang="en-US" sz="2400" b="1" dirty="0"/>
              <a:t>氯甲基醚等</a:t>
            </a:r>
            <a:r>
              <a:rPr lang="zh-TW" altLang="en-US" sz="2400" dirty="0" smtClean="0"/>
              <a:t>。</a:t>
            </a:r>
            <a:endParaRPr lang="en-US" altLang="zh-TW" sz="2400" dirty="0" smtClean="0"/>
          </a:p>
          <a:p>
            <a:pPr marL="684000" lvl="1" indent="-342000">
              <a:buFont typeface="Wingdings" panose="05000000000000000000" pitchFamily="2" charset="2"/>
              <a:buChar char="Ø"/>
            </a:pPr>
            <a:endParaRPr lang="en-US" altLang="zh-TW" sz="2000" dirty="0"/>
          </a:p>
          <a:p>
            <a:pPr marL="684000" lvl="1" indent="-342000">
              <a:buFont typeface="Wingdings" panose="05000000000000000000" pitchFamily="2" charset="2"/>
              <a:buChar char="Ø"/>
            </a:pPr>
            <a:endParaRPr lang="zh-TW" altLang="en-US" sz="2000" dirty="0"/>
          </a:p>
        </p:txBody>
      </p:sp>
      <p:sp>
        <p:nvSpPr>
          <p:cNvPr id="11" name="Rectangle: Rounded Corners 32">
            <a:extLst>
              <a:ext uri="{FF2B5EF4-FFF2-40B4-BE49-F238E27FC236}">
                <a16:creationId xmlns:a16="http://schemas.microsoft.com/office/drawing/2014/main" id="{B6477AE2-8317-421F-9149-3BA0B1ED8B95}"/>
              </a:ext>
            </a:extLst>
          </p:cNvPr>
          <p:cNvSpPr>
            <a:spLocks/>
          </p:cNvSpPr>
          <p:nvPr/>
        </p:nvSpPr>
        <p:spPr>
          <a:xfrm flipH="1">
            <a:off x="515778" y="683679"/>
            <a:ext cx="6012344" cy="720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3600" b="1" dirty="0" smtClean="0">
                <a:solidFill>
                  <a:schemeClr val="tx1"/>
                </a:solidFill>
                <a:latin typeface="Microsoft JhengHei" panose="020B0604030504040204" pitchFamily="34" charset="-120"/>
                <a:ea typeface="Microsoft JhengHei" panose="020B0604030504040204" pitchFamily="34" charset="-120"/>
              </a:rPr>
              <a:t>4. </a:t>
            </a:r>
            <a:r>
              <a:rPr lang="zh-TW" altLang="en-US" sz="3600" b="1" dirty="0" smtClean="0">
                <a:solidFill>
                  <a:schemeClr val="tx1"/>
                </a:solidFill>
                <a:latin typeface="Microsoft JhengHei" panose="020B0604030504040204" pitchFamily="34" charset="-120"/>
                <a:ea typeface="Microsoft JhengHei" panose="020B0604030504040204" pitchFamily="34" charset="-120"/>
              </a:rPr>
              <a:t>加入闡述</a:t>
            </a:r>
            <a:endParaRPr lang="en-ID" altLang="zh-TW" sz="3600" dirty="0">
              <a:solidFill>
                <a:schemeClr val="tx1"/>
              </a:solidFill>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78029321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Justify Text Body">
            <a:extLst>
              <a:ext uri="{FF2B5EF4-FFF2-40B4-BE49-F238E27FC236}">
                <a16:creationId xmlns:a16="http://schemas.microsoft.com/office/drawing/2014/main" id="{C62EA310-FF25-486B-9B37-895C2D672644}"/>
              </a:ext>
            </a:extLst>
          </p:cNvPr>
          <p:cNvSpPr txBox="1"/>
          <p:nvPr/>
        </p:nvSpPr>
        <p:spPr>
          <a:xfrm>
            <a:off x="922184" y="2553388"/>
            <a:ext cx="7589654" cy="2215991"/>
          </a:xfrm>
          <a:prstGeom prst="rect">
            <a:avLst/>
          </a:prstGeom>
          <a:noFill/>
        </p:spPr>
        <p:txBody>
          <a:bodyPr wrap="square" lIns="0" tIns="0" rIns="0" bIns="0" rtlCol="0">
            <a:spAutoFit/>
          </a:bodyPr>
          <a:lstStyle/>
          <a:p>
            <a:pPr marL="342900" indent="-342900">
              <a:buFont typeface="Arial" panose="020B0604020202020204" pitchFamily="34" charset="0"/>
              <a:buChar char="•"/>
            </a:pPr>
            <a:r>
              <a:rPr lang="zh-TW" altLang="en-US" sz="2400" dirty="0">
                <a:latin typeface="Microsoft JhengHei" panose="020B0604030504040204" pitchFamily="34" charset="-120"/>
                <a:ea typeface="Microsoft JhengHei" panose="020B0604030504040204" pitchFamily="34" charset="-120"/>
              </a:rPr>
              <a:t>在日常生活及學習中，我們經常需要對成因引致的結果或導致該結果的成因作出解釋及說明，讓人知道事情的始末因由</a:t>
            </a:r>
            <a:r>
              <a:rPr lang="zh-TW" altLang="en-US" sz="2400" dirty="0" smtClean="0">
                <a:latin typeface="Microsoft JhengHei" panose="020B0604030504040204" pitchFamily="34" charset="-120"/>
                <a:ea typeface="Microsoft JhengHei" panose="020B0604030504040204" pitchFamily="34" charset="-120"/>
              </a:rPr>
              <a:t>。</a:t>
            </a:r>
            <a:endParaRPr lang="en-US" altLang="zh-TW" sz="2400" dirty="0" smtClean="0">
              <a:latin typeface="Microsoft JhengHei" panose="020B0604030504040204" pitchFamily="34" charset="-120"/>
              <a:ea typeface="Microsoft JhengHei" panose="020B0604030504040204" pitchFamily="34" charset="-120"/>
            </a:endParaRPr>
          </a:p>
          <a:p>
            <a:pPr marL="342900" indent="-342900">
              <a:buFont typeface="Arial" panose="020B0604020202020204" pitchFamily="34" charset="0"/>
              <a:buChar char="•"/>
            </a:pPr>
            <a:endParaRPr lang="zh-TW" altLang="en-US" sz="2400" dirty="0">
              <a:latin typeface="Microsoft JhengHei" panose="020B0604030504040204" pitchFamily="34" charset="-120"/>
              <a:ea typeface="Microsoft JhengHei" panose="020B0604030504040204" pitchFamily="34" charset="-120"/>
            </a:endParaRPr>
          </a:p>
          <a:p>
            <a:pPr marL="342900" indent="-342900">
              <a:buFont typeface="Arial" panose="020B0604020202020204" pitchFamily="34" charset="0"/>
              <a:buChar char="•"/>
            </a:pPr>
            <a:r>
              <a:rPr lang="zh-TW" altLang="en-US" sz="2400" dirty="0">
                <a:latin typeface="Microsoft JhengHei" panose="020B0604030504040204" pitchFamily="34" charset="-120"/>
                <a:ea typeface="Microsoft JhengHei" panose="020B0604030504040204" pitchFamily="34" charset="-120"/>
              </a:rPr>
              <a:t>有條理地解釋因果能令表達的內容更清晰，聆聽者也易於明白整件事情的來龍去脈。</a:t>
            </a:r>
          </a:p>
        </p:txBody>
      </p:sp>
      <p:sp>
        <p:nvSpPr>
          <p:cNvPr id="154" name="Oval 153">
            <a:extLst>
              <a:ext uri="{FF2B5EF4-FFF2-40B4-BE49-F238E27FC236}">
                <a16:creationId xmlns:a16="http://schemas.microsoft.com/office/drawing/2014/main" id="{4CD2CF01-92D0-4B5B-BD00-2EF66CE88354}"/>
              </a:ext>
            </a:extLst>
          </p:cNvPr>
          <p:cNvSpPr/>
          <p:nvPr/>
        </p:nvSpPr>
        <p:spPr>
          <a:xfrm>
            <a:off x="6704860" y="5379845"/>
            <a:ext cx="496185" cy="496183"/>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icrosoft JhengHei" panose="020B0604030504040204" pitchFamily="34" charset="-120"/>
              <a:ea typeface="Microsoft JhengHei" panose="020B0604030504040204" pitchFamily="34" charset="-120"/>
            </a:endParaRPr>
          </a:p>
        </p:txBody>
      </p:sp>
      <p:sp>
        <p:nvSpPr>
          <p:cNvPr id="155" name="Oval 154">
            <a:extLst>
              <a:ext uri="{FF2B5EF4-FFF2-40B4-BE49-F238E27FC236}">
                <a16:creationId xmlns:a16="http://schemas.microsoft.com/office/drawing/2014/main" id="{B15E1B0F-35A7-4C06-B2B8-70E821445C39}"/>
              </a:ext>
            </a:extLst>
          </p:cNvPr>
          <p:cNvSpPr/>
          <p:nvPr/>
        </p:nvSpPr>
        <p:spPr>
          <a:xfrm>
            <a:off x="7579751" y="974598"/>
            <a:ext cx="1258481" cy="1258478"/>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icrosoft JhengHei" panose="020B0604030504040204" pitchFamily="34" charset="-120"/>
              <a:ea typeface="Microsoft JhengHei" panose="020B0604030504040204" pitchFamily="34" charset="-120"/>
            </a:endParaRPr>
          </a:p>
        </p:txBody>
      </p:sp>
      <p:grpSp>
        <p:nvGrpSpPr>
          <p:cNvPr id="157" name="Group 156">
            <a:extLst>
              <a:ext uri="{FF2B5EF4-FFF2-40B4-BE49-F238E27FC236}">
                <a16:creationId xmlns:a16="http://schemas.microsoft.com/office/drawing/2014/main" id="{32259E3E-58CB-4F39-A8F9-588E26FC2FA4}"/>
              </a:ext>
            </a:extLst>
          </p:cNvPr>
          <p:cNvGrpSpPr/>
          <p:nvPr/>
        </p:nvGrpSpPr>
        <p:grpSpPr>
          <a:xfrm>
            <a:off x="8838232" y="3526968"/>
            <a:ext cx="2603696" cy="2603690"/>
            <a:chOff x="10548774" y="4361353"/>
            <a:chExt cx="961004" cy="961002"/>
          </a:xfrm>
        </p:grpSpPr>
        <p:sp>
          <p:nvSpPr>
            <p:cNvPr id="153" name="Oval 152">
              <a:extLst>
                <a:ext uri="{FF2B5EF4-FFF2-40B4-BE49-F238E27FC236}">
                  <a16:creationId xmlns:a16="http://schemas.microsoft.com/office/drawing/2014/main" id="{14959968-09F4-4241-8763-3B89E919F722}"/>
                </a:ext>
              </a:extLst>
            </p:cNvPr>
            <p:cNvSpPr/>
            <p:nvPr/>
          </p:nvSpPr>
          <p:spPr>
            <a:xfrm>
              <a:off x="10548774" y="4361353"/>
              <a:ext cx="961004" cy="96100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icrosoft JhengHei" panose="020B0604030504040204" pitchFamily="34" charset="-120"/>
                <a:ea typeface="Microsoft JhengHei" panose="020B0604030504040204" pitchFamily="34" charset="-120"/>
              </a:endParaRPr>
            </a:p>
          </p:txBody>
        </p:sp>
        <p:sp>
          <p:nvSpPr>
            <p:cNvPr id="156" name="Icon 44">
              <a:extLst>
                <a:ext uri="{FF2B5EF4-FFF2-40B4-BE49-F238E27FC236}">
                  <a16:creationId xmlns:a16="http://schemas.microsoft.com/office/drawing/2014/main" id="{3F11EB99-DFBA-456C-B9AF-FF7335FD0B68}"/>
                </a:ext>
              </a:extLst>
            </p:cNvPr>
            <p:cNvSpPr/>
            <p:nvPr/>
          </p:nvSpPr>
          <p:spPr>
            <a:xfrm>
              <a:off x="10851765" y="4664344"/>
              <a:ext cx="355022" cy="355020"/>
            </a:xfrm>
            <a:custGeom>
              <a:avLst/>
              <a:gdLst>
                <a:gd name="connsiteX0" fmla="*/ 480190 w 485775"/>
                <a:gd name="connsiteY0" fmla="*/ 335175 h 485775"/>
                <a:gd name="connsiteX1" fmla="*/ 383826 w 485775"/>
                <a:gd name="connsiteY1" fmla="*/ 239202 h 485775"/>
                <a:gd name="connsiteX2" fmla="*/ 457306 w 485775"/>
                <a:gd name="connsiteY2" fmla="*/ 165922 h 485775"/>
                <a:gd name="connsiteX3" fmla="*/ 485775 w 485775"/>
                <a:gd name="connsiteY3" fmla="*/ 97195 h 485775"/>
                <a:gd name="connsiteX4" fmla="*/ 457307 w 485775"/>
                <a:gd name="connsiteY4" fmla="*/ 28469 h 485775"/>
                <a:gd name="connsiteX5" fmla="*/ 388581 w 485775"/>
                <a:gd name="connsiteY5" fmla="*/ 0 h 485775"/>
                <a:gd name="connsiteX6" fmla="*/ 319853 w 485775"/>
                <a:gd name="connsiteY6" fmla="*/ 28468 h 485775"/>
                <a:gd name="connsiteX7" fmla="*/ 246747 w 485775"/>
                <a:gd name="connsiteY7" fmla="*/ 101574 h 485775"/>
                <a:gd name="connsiteX8" fmla="*/ 150310 w 485775"/>
                <a:gd name="connsiteY8" fmla="*/ 5531 h 485775"/>
                <a:gd name="connsiteX9" fmla="*/ 136854 w 485775"/>
                <a:gd name="connsiteY9" fmla="*/ 0 h 485775"/>
                <a:gd name="connsiteX10" fmla="*/ 123436 w 485775"/>
                <a:gd name="connsiteY10" fmla="*/ 5624 h 485775"/>
                <a:gd name="connsiteX11" fmla="*/ 5493 w 485775"/>
                <a:gd name="connsiteY11" fmla="*/ 124725 h 485775"/>
                <a:gd name="connsiteX12" fmla="*/ 5586 w 485775"/>
                <a:gd name="connsiteY12" fmla="*/ 151522 h 485775"/>
                <a:gd name="connsiteX13" fmla="*/ 101386 w 485775"/>
                <a:gd name="connsiteY13" fmla="*/ 246936 h 485775"/>
                <a:gd name="connsiteX14" fmla="*/ 48222 w 485775"/>
                <a:gd name="connsiteY14" fmla="*/ 300100 h 485775"/>
                <a:gd name="connsiteX15" fmla="*/ 43360 w 485775"/>
                <a:gd name="connsiteY15" fmla="*/ 308429 h 485775"/>
                <a:gd name="connsiteX16" fmla="*/ 695 w 485775"/>
                <a:gd name="connsiteY16" fmla="*/ 461711 h 485775"/>
                <a:gd name="connsiteX17" fmla="*/ 5594 w 485775"/>
                <a:gd name="connsiteY17" fmla="*/ 480252 h 485775"/>
                <a:gd name="connsiteX18" fmla="*/ 18977 w 485775"/>
                <a:gd name="connsiteY18" fmla="*/ 485775 h 485775"/>
                <a:gd name="connsiteX19" fmla="*/ 24160 w 485775"/>
                <a:gd name="connsiteY19" fmla="*/ 485052 h 485775"/>
                <a:gd name="connsiteX20" fmla="*/ 177442 w 485775"/>
                <a:gd name="connsiteY20" fmla="*/ 441512 h 485775"/>
                <a:gd name="connsiteX21" fmla="*/ 190619 w 485775"/>
                <a:gd name="connsiteY21" fmla="*/ 428047 h 485775"/>
                <a:gd name="connsiteX22" fmla="*/ 185696 w 485775"/>
                <a:gd name="connsiteY22" fmla="*/ 409862 h 485775"/>
                <a:gd name="connsiteX23" fmla="*/ 89061 w 485775"/>
                <a:gd name="connsiteY23" fmla="*/ 312933 h 485775"/>
                <a:gd name="connsiteX24" fmla="*/ 314220 w 485775"/>
                <a:gd name="connsiteY24" fmla="*/ 87774 h 485775"/>
                <a:gd name="connsiteX25" fmla="*/ 397958 w 485775"/>
                <a:gd name="connsiteY25" fmla="*/ 171511 h 485775"/>
                <a:gd name="connsiteX26" fmla="*/ 225589 w 485775"/>
                <a:gd name="connsiteY26" fmla="*/ 343409 h 485775"/>
                <a:gd name="connsiteX27" fmla="*/ 220013 w 485775"/>
                <a:gd name="connsiteY27" fmla="*/ 356867 h 485775"/>
                <a:gd name="connsiteX28" fmla="*/ 225621 w 485775"/>
                <a:gd name="connsiteY28" fmla="*/ 370313 h 485775"/>
                <a:gd name="connsiteX29" fmla="*/ 336401 w 485775"/>
                <a:gd name="connsiteY29" fmla="*/ 480268 h 485775"/>
                <a:gd name="connsiteX30" fmla="*/ 349768 w 485775"/>
                <a:gd name="connsiteY30" fmla="*/ 485775 h 485775"/>
                <a:gd name="connsiteX31" fmla="*/ 349850 w 485775"/>
                <a:gd name="connsiteY31" fmla="*/ 485775 h 485775"/>
                <a:gd name="connsiteX32" fmla="*/ 363251 w 485775"/>
                <a:gd name="connsiteY32" fmla="*/ 480152 h 485775"/>
                <a:gd name="connsiteX33" fmla="*/ 480283 w 485775"/>
                <a:gd name="connsiteY33" fmla="*/ 361973 h 485775"/>
                <a:gd name="connsiteX34" fmla="*/ 480190 w 485775"/>
                <a:gd name="connsiteY34" fmla="*/ 335175 h 485775"/>
                <a:gd name="connsiteX35" fmla="*/ 136050 w 485775"/>
                <a:gd name="connsiteY35" fmla="*/ 413818 h 485775"/>
                <a:gd name="connsiteX36" fmla="*/ 46326 w 485775"/>
                <a:gd name="connsiteY36" fmla="*/ 439304 h 485775"/>
                <a:gd name="connsiteX37" fmla="*/ 71454 w 485775"/>
                <a:gd name="connsiteY37" fmla="*/ 349026 h 485775"/>
                <a:gd name="connsiteX38" fmla="*/ 136050 w 485775"/>
                <a:gd name="connsiteY38" fmla="*/ 413818 h 485775"/>
                <a:gd name="connsiteX39" fmla="*/ 128223 w 485775"/>
                <a:gd name="connsiteY39" fmla="*/ 220101 h 485775"/>
                <a:gd name="connsiteX40" fmla="*/ 45774 w 485775"/>
                <a:gd name="connsiteY40" fmla="*/ 137984 h 485775"/>
                <a:gd name="connsiteX41" fmla="*/ 137013 w 485775"/>
                <a:gd name="connsiteY41" fmla="*/ 45849 h 485775"/>
                <a:gd name="connsiteX42" fmla="*/ 167122 w 485775"/>
                <a:gd name="connsiteY42" fmla="*/ 75834 h 485775"/>
                <a:gd name="connsiteX43" fmla="*/ 129740 w 485775"/>
                <a:gd name="connsiteY43" fmla="*/ 113828 h 485775"/>
                <a:gd name="connsiteX44" fmla="*/ 129958 w 485775"/>
                <a:gd name="connsiteY44" fmla="*/ 140662 h 485775"/>
                <a:gd name="connsiteX45" fmla="*/ 143265 w 485775"/>
                <a:gd name="connsiteY45" fmla="*/ 146112 h 485775"/>
                <a:gd name="connsiteX46" fmla="*/ 156793 w 485775"/>
                <a:gd name="connsiteY46" fmla="*/ 140445 h 485775"/>
                <a:gd name="connsiteX47" fmla="*/ 194013 w 485775"/>
                <a:gd name="connsiteY47" fmla="*/ 102616 h 485775"/>
                <a:gd name="connsiteX48" fmla="*/ 219913 w 485775"/>
                <a:gd name="connsiteY48" fmla="*/ 128411 h 485775"/>
                <a:gd name="connsiteX49" fmla="*/ 128223 w 485775"/>
                <a:gd name="connsiteY49" fmla="*/ 220101 h 485775"/>
                <a:gd name="connsiteX50" fmla="*/ 341057 w 485775"/>
                <a:gd name="connsiteY50" fmla="*/ 60937 h 485775"/>
                <a:gd name="connsiteX51" fmla="*/ 346690 w 485775"/>
                <a:gd name="connsiteY51" fmla="*/ 55304 h 485775"/>
                <a:gd name="connsiteX52" fmla="*/ 388581 w 485775"/>
                <a:gd name="connsiteY52" fmla="*/ 37951 h 485775"/>
                <a:gd name="connsiteX53" fmla="*/ 430471 w 485775"/>
                <a:gd name="connsiteY53" fmla="*/ 55305 h 485775"/>
                <a:gd name="connsiteX54" fmla="*/ 447824 w 485775"/>
                <a:gd name="connsiteY54" fmla="*/ 97195 h 485775"/>
                <a:gd name="connsiteX55" fmla="*/ 430488 w 485775"/>
                <a:gd name="connsiteY55" fmla="*/ 139068 h 485775"/>
                <a:gd name="connsiteX56" fmla="*/ 424829 w 485775"/>
                <a:gd name="connsiteY56" fmla="*/ 144712 h 485775"/>
                <a:gd name="connsiteX57" fmla="*/ 341057 w 485775"/>
                <a:gd name="connsiteY57" fmla="*/ 60937 h 485775"/>
                <a:gd name="connsiteX58" fmla="*/ 349652 w 485775"/>
                <a:gd name="connsiteY58" fmla="*/ 439949 h 485775"/>
                <a:gd name="connsiteX59" fmla="*/ 265893 w 485775"/>
                <a:gd name="connsiteY59" fmla="*/ 356813 h 485775"/>
                <a:gd name="connsiteX60" fmla="*/ 356954 w 485775"/>
                <a:gd name="connsiteY60" fmla="*/ 266002 h 485775"/>
                <a:gd name="connsiteX61" fmla="*/ 382553 w 485775"/>
                <a:gd name="connsiteY61" fmla="*/ 291497 h 485775"/>
                <a:gd name="connsiteX62" fmla="*/ 346122 w 485775"/>
                <a:gd name="connsiteY62" fmla="*/ 328192 h 485775"/>
                <a:gd name="connsiteX63" fmla="*/ 346220 w 485775"/>
                <a:gd name="connsiteY63" fmla="*/ 355028 h 485775"/>
                <a:gd name="connsiteX64" fmla="*/ 359589 w 485775"/>
                <a:gd name="connsiteY64" fmla="*/ 360537 h 485775"/>
                <a:gd name="connsiteX65" fmla="*/ 373055 w 485775"/>
                <a:gd name="connsiteY65" fmla="*/ 354931 h 485775"/>
                <a:gd name="connsiteX66" fmla="*/ 409445 w 485775"/>
                <a:gd name="connsiteY66" fmla="*/ 318279 h 485775"/>
                <a:gd name="connsiteX67" fmla="*/ 440004 w 485775"/>
                <a:gd name="connsiteY67" fmla="*/ 348714 h 485775"/>
                <a:gd name="connsiteX68" fmla="*/ 349652 w 485775"/>
                <a:gd name="connsiteY68" fmla="*/ 439949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485775" h="485775">
                  <a:moveTo>
                    <a:pt x="480190" y="335175"/>
                  </a:moveTo>
                  <a:lnTo>
                    <a:pt x="383826" y="239202"/>
                  </a:lnTo>
                  <a:lnTo>
                    <a:pt x="457306" y="165922"/>
                  </a:lnTo>
                  <a:cubicBezTo>
                    <a:pt x="475665" y="147564"/>
                    <a:pt x="485775" y="123157"/>
                    <a:pt x="485775" y="97195"/>
                  </a:cubicBezTo>
                  <a:cubicBezTo>
                    <a:pt x="485775" y="71234"/>
                    <a:pt x="475665" y="46826"/>
                    <a:pt x="457307" y="28469"/>
                  </a:cubicBezTo>
                  <a:cubicBezTo>
                    <a:pt x="438950" y="10110"/>
                    <a:pt x="414542" y="0"/>
                    <a:pt x="388581" y="0"/>
                  </a:cubicBezTo>
                  <a:cubicBezTo>
                    <a:pt x="362619" y="0"/>
                    <a:pt x="338211" y="10110"/>
                    <a:pt x="319853" y="28468"/>
                  </a:cubicBezTo>
                  <a:lnTo>
                    <a:pt x="246747" y="101574"/>
                  </a:lnTo>
                  <a:lnTo>
                    <a:pt x="150310" y="5531"/>
                  </a:lnTo>
                  <a:cubicBezTo>
                    <a:pt x="146737" y="1973"/>
                    <a:pt x="141892" y="-24"/>
                    <a:pt x="136854" y="0"/>
                  </a:cubicBezTo>
                  <a:cubicBezTo>
                    <a:pt x="131812" y="18"/>
                    <a:pt x="126984" y="2041"/>
                    <a:pt x="123436" y="5624"/>
                  </a:cubicBezTo>
                  <a:lnTo>
                    <a:pt x="5493" y="124725"/>
                  </a:lnTo>
                  <a:cubicBezTo>
                    <a:pt x="-1866" y="132157"/>
                    <a:pt x="-1825" y="144141"/>
                    <a:pt x="5586" y="151522"/>
                  </a:cubicBezTo>
                  <a:lnTo>
                    <a:pt x="101386" y="246936"/>
                  </a:lnTo>
                  <a:lnTo>
                    <a:pt x="48222" y="300100"/>
                  </a:lnTo>
                  <a:cubicBezTo>
                    <a:pt x="45911" y="302411"/>
                    <a:pt x="44237" y="305280"/>
                    <a:pt x="43360" y="308429"/>
                  </a:cubicBezTo>
                  <a:lnTo>
                    <a:pt x="695" y="461711"/>
                  </a:lnTo>
                  <a:cubicBezTo>
                    <a:pt x="-1144" y="468322"/>
                    <a:pt x="727" y="475413"/>
                    <a:pt x="5594" y="480252"/>
                  </a:cubicBezTo>
                  <a:cubicBezTo>
                    <a:pt x="9199" y="483839"/>
                    <a:pt x="14030" y="485775"/>
                    <a:pt x="18977" y="485775"/>
                  </a:cubicBezTo>
                  <a:cubicBezTo>
                    <a:pt x="20706" y="485775"/>
                    <a:pt x="22450" y="485538"/>
                    <a:pt x="24160" y="485052"/>
                  </a:cubicBezTo>
                  <a:lnTo>
                    <a:pt x="177442" y="441512"/>
                  </a:lnTo>
                  <a:cubicBezTo>
                    <a:pt x="183909" y="439675"/>
                    <a:pt x="188923" y="434553"/>
                    <a:pt x="190619" y="428047"/>
                  </a:cubicBezTo>
                  <a:cubicBezTo>
                    <a:pt x="192315" y="421541"/>
                    <a:pt x="190443" y="414623"/>
                    <a:pt x="185696" y="409862"/>
                  </a:cubicBezTo>
                  <a:lnTo>
                    <a:pt x="89061" y="312933"/>
                  </a:lnTo>
                  <a:lnTo>
                    <a:pt x="314220" y="87774"/>
                  </a:lnTo>
                  <a:lnTo>
                    <a:pt x="397958" y="171511"/>
                  </a:lnTo>
                  <a:lnTo>
                    <a:pt x="225589" y="343409"/>
                  </a:lnTo>
                  <a:cubicBezTo>
                    <a:pt x="222013" y="346975"/>
                    <a:pt x="220007" y="351818"/>
                    <a:pt x="220013" y="356867"/>
                  </a:cubicBezTo>
                  <a:cubicBezTo>
                    <a:pt x="220019" y="361917"/>
                    <a:pt x="222038" y="366756"/>
                    <a:pt x="225621" y="370313"/>
                  </a:cubicBezTo>
                  <a:lnTo>
                    <a:pt x="336401" y="480268"/>
                  </a:lnTo>
                  <a:cubicBezTo>
                    <a:pt x="339956" y="483796"/>
                    <a:pt x="344761" y="485775"/>
                    <a:pt x="349768" y="485775"/>
                  </a:cubicBezTo>
                  <a:cubicBezTo>
                    <a:pt x="349795" y="485775"/>
                    <a:pt x="349823" y="485775"/>
                    <a:pt x="349850" y="485775"/>
                  </a:cubicBezTo>
                  <a:cubicBezTo>
                    <a:pt x="354887" y="485753"/>
                    <a:pt x="359708" y="483731"/>
                    <a:pt x="363251" y="480152"/>
                  </a:cubicBezTo>
                  <a:lnTo>
                    <a:pt x="480283" y="361973"/>
                  </a:lnTo>
                  <a:cubicBezTo>
                    <a:pt x="487643" y="354541"/>
                    <a:pt x="487601" y="342555"/>
                    <a:pt x="480190" y="335175"/>
                  </a:cubicBezTo>
                  <a:close/>
                  <a:moveTo>
                    <a:pt x="136050" y="413818"/>
                  </a:moveTo>
                  <a:lnTo>
                    <a:pt x="46326" y="439304"/>
                  </a:lnTo>
                  <a:lnTo>
                    <a:pt x="71454" y="349026"/>
                  </a:lnTo>
                  <a:lnTo>
                    <a:pt x="136050" y="413818"/>
                  </a:lnTo>
                  <a:close/>
                  <a:moveTo>
                    <a:pt x="128223" y="220101"/>
                  </a:moveTo>
                  <a:lnTo>
                    <a:pt x="45774" y="137984"/>
                  </a:lnTo>
                  <a:lnTo>
                    <a:pt x="137013" y="45849"/>
                  </a:lnTo>
                  <a:lnTo>
                    <a:pt x="167122" y="75834"/>
                  </a:lnTo>
                  <a:lnTo>
                    <a:pt x="129740" y="113828"/>
                  </a:lnTo>
                  <a:cubicBezTo>
                    <a:pt x="122390" y="121299"/>
                    <a:pt x="122487" y="133313"/>
                    <a:pt x="129958" y="140662"/>
                  </a:cubicBezTo>
                  <a:cubicBezTo>
                    <a:pt x="133653" y="144299"/>
                    <a:pt x="138460" y="146112"/>
                    <a:pt x="143265" y="146112"/>
                  </a:cubicBezTo>
                  <a:cubicBezTo>
                    <a:pt x="148173" y="146112"/>
                    <a:pt x="153079" y="144219"/>
                    <a:pt x="156793" y="140445"/>
                  </a:cubicBezTo>
                  <a:lnTo>
                    <a:pt x="194013" y="102616"/>
                  </a:lnTo>
                  <a:lnTo>
                    <a:pt x="219913" y="128411"/>
                  </a:lnTo>
                  <a:lnTo>
                    <a:pt x="128223" y="220101"/>
                  </a:lnTo>
                  <a:close/>
                  <a:moveTo>
                    <a:pt x="341057" y="60937"/>
                  </a:moveTo>
                  <a:lnTo>
                    <a:pt x="346690" y="55304"/>
                  </a:lnTo>
                  <a:cubicBezTo>
                    <a:pt x="357879" y="44114"/>
                    <a:pt x="372756" y="37951"/>
                    <a:pt x="388581" y="37951"/>
                  </a:cubicBezTo>
                  <a:cubicBezTo>
                    <a:pt x="404406" y="37951"/>
                    <a:pt x="419281" y="44114"/>
                    <a:pt x="430471" y="55305"/>
                  </a:cubicBezTo>
                  <a:cubicBezTo>
                    <a:pt x="441661" y="66494"/>
                    <a:pt x="447824" y="81370"/>
                    <a:pt x="447824" y="97195"/>
                  </a:cubicBezTo>
                  <a:cubicBezTo>
                    <a:pt x="447824" y="113020"/>
                    <a:pt x="441661" y="127897"/>
                    <a:pt x="430488" y="139068"/>
                  </a:cubicBezTo>
                  <a:lnTo>
                    <a:pt x="424829" y="144712"/>
                  </a:lnTo>
                  <a:lnTo>
                    <a:pt x="341057" y="60937"/>
                  </a:lnTo>
                  <a:close/>
                  <a:moveTo>
                    <a:pt x="349652" y="439949"/>
                  </a:moveTo>
                  <a:lnTo>
                    <a:pt x="265893" y="356813"/>
                  </a:lnTo>
                  <a:lnTo>
                    <a:pt x="356954" y="266002"/>
                  </a:lnTo>
                  <a:lnTo>
                    <a:pt x="382553" y="291497"/>
                  </a:lnTo>
                  <a:lnTo>
                    <a:pt x="346122" y="328192"/>
                  </a:lnTo>
                  <a:cubicBezTo>
                    <a:pt x="338739" y="335630"/>
                    <a:pt x="338782" y="347644"/>
                    <a:pt x="346220" y="355028"/>
                  </a:cubicBezTo>
                  <a:cubicBezTo>
                    <a:pt x="349920" y="358702"/>
                    <a:pt x="354755" y="360537"/>
                    <a:pt x="359589" y="360537"/>
                  </a:cubicBezTo>
                  <a:cubicBezTo>
                    <a:pt x="364468" y="360537"/>
                    <a:pt x="369346" y="358667"/>
                    <a:pt x="373055" y="354931"/>
                  </a:cubicBezTo>
                  <a:lnTo>
                    <a:pt x="409445" y="318279"/>
                  </a:lnTo>
                  <a:lnTo>
                    <a:pt x="440004" y="348714"/>
                  </a:lnTo>
                  <a:lnTo>
                    <a:pt x="349652" y="439949"/>
                  </a:lnTo>
                  <a:close/>
                </a:path>
              </a:pathLst>
            </a:custGeom>
            <a:solidFill>
              <a:schemeClr val="bg1"/>
            </a:solidFill>
            <a:ln w="949" cap="flat">
              <a:noFill/>
              <a:prstDash val="solid"/>
              <a:miter/>
            </a:ln>
          </p:spPr>
          <p:txBody>
            <a:bodyPr rtlCol="0" anchor="ctr"/>
            <a:lstStyle/>
            <a:p>
              <a:endParaRPr lang="en-ID">
                <a:latin typeface="Microsoft JhengHei" panose="020B0604030504040204" pitchFamily="34" charset="-120"/>
                <a:ea typeface="Microsoft JhengHei" panose="020B0604030504040204" pitchFamily="34" charset="-120"/>
              </a:endParaRPr>
            </a:p>
          </p:txBody>
        </p:sp>
      </p:grpSp>
      <p:sp>
        <p:nvSpPr>
          <p:cNvPr id="15" name="投影片編號版面配置區 14"/>
          <p:cNvSpPr>
            <a:spLocks noGrp="1"/>
          </p:cNvSpPr>
          <p:nvPr>
            <p:ph type="sldNum" sz="quarter" idx="12"/>
          </p:nvPr>
        </p:nvSpPr>
        <p:spPr/>
        <p:txBody>
          <a:bodyPr/>
          <a:lstStyle/>
          <a:p>
            <a:fld id="{87D7E3E0-16BD-4228-BA84-50B6A6D4FBA8}" type="slidenum">
              <a:rPr lang="en-US" smtClean="0"/>
              <a:t>2</a:t>
            </a:fld>
            <a:endParaRPr lang="en-US" dirty="0"/>
          </a:p>
        </p:txBody>
      </p:sp>
      <p:sp>
        <p:nvSpPr>
          <p:cNvPr id="11" name="Rectangle: Rounded Corners 32">
            <a:extLst>
              <a:ext uri="{FF2B5EF4-FFF2-40B4-BE49-F238E27FC236}">
                <a16:creationId xmlns:a16="http://schemas.microsoft.com/office/drawing/2014/main" id="{B6477AE2-8317-421F-9149-3BA0B1ED8B95}"/>
              </a:ext>
            </a:extLst>
          </p:cNvPr>
          <p:cNvSpPr>
            <a:spLocks/>
          </p:cNvSpPr>
          <p:nvPr/>
        </p:nvSpPr>
        <p:spPr>
          <a:xfrm flipH="1">
            <a:off x="515778" y="1285562"/>
            <a:ext cx="3276000" cy="720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4800" b="1" dirty="0" smtClean="0">
                <a:solidFill>
                  <a:schemeClr val="tx1"/>
                </a:solidFill>
                <a:latin typeface="Microsoft JhengHei" panose="020B0604030504040204" pitchFamily="34" charset="-120"/>
                <a:ea typeface="Microsoft JhengHei" panose="020B0604030504040204" pitchFamily="34" charset="-120"/>
              </a:rPr>
              <a:t>因果解釋</a:t>
            </a:r>
            <a:endParaRPr lang="en-ID" altLang="zh-TW" sz="4800" dirty="0">
              <a:solidFill>
                <a:schemeClr val="tx1"/>
              </a:solidFill>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167026586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投影片編號版面配置區 14"/>
          <p:cNvSpPr>
            <a:spLocks noGrp="1"/>
          </p:cNvSpPr>
          <p:nvPr>
            <p:ph type="sldNum" sz="quarter" idx="12"/>
          </p:nvPr>
        </p:nvSpPr>
        <p:spPr/>
        <p:txBody>
          <a:bodyPr/>
          <a:lstStyle/>
          <a:p>
            <a:fld id="{87D7E3E0-16BD-4228-BA84-50B6A6D4FBA8}" type="slidenum">
              <a:rPr lang="en-US" smtClean="0"/>
              <a:t>20</a:t>
            </a:fld>
            <a:endParaRPr lang="en-US" dirty="0"/>
          </a:p>
        </p:txBody>
      </p:sp>
      <p:sp>
        <p:nvSpPr>
          <p:cNvPr id="10" name="Justify Text Body">
            <a:extLst>
              <a:ext uri="{FF2B5EF4-FFF2-40B4-BE49-F238E27FC236}">
                <a16:creationId xmlns:a16="http://schemas.microsoft.com/office/drawing/2014/main" id="{C62EA310-FF25-486B-9B37-895C2D672644}"/>
              </a:ext>
            </a:extLst>
          </p:cNvPr>
          <p:cNvSpPr txBox="1"/>
          <p:nvPr/>
        </p:nvSpPr>
        <p:spPr>
          <a:xfrm>
            <a:off x="922183" y="1620000"/>
            <a:ext cx="10802179" cy="5201424"/>
          </a:xfrm>
          <a:prstGeom prst="rect">
            <a:avLst/>
          </a:prstGeom>
          <a:noFill/>
        </p:spPr>
        <p:txBody>
          <a:bodyPr wrap="square" lIns="0" tIns="0" rIns="0" bIns="0" rtlCol="0">
            <a:spAutoFit/>
          </a:bodyPr>
          <a:lstStyle/>
          <a:p>
            <a:r>
              <a:rPr lang="zh-TW" altLang="en-US" sz="2000" b="1" dirty="0" smtClean="0">
                <a:latin typeface="+mn-ea"/>
              </a:rPr>
              <a:t>介紹：</a:t>
            </a:r>
            <a:endParaRPr lang="en-US" altLang="zh-TW" sz="2000" b="1" dirty="0" smtClean="0">
              <a:latin typeface="+mn-ea"/>
            </a:endParaRPr>
          </a:p>
          <a:p>
            <a:r>
              <a:rPr lang="zh-TW" altLang="en-US" sz="2000" dirty="0" smtClean="0">
                <a:latin typeface="+mn-ea"/>
              </a:rPr>
              <a:t>學生</a:t>
            </a:r>
            <a:r>
              <a:rPr lang="zh-TW" altLang="en-US" sz="2000" dirty="0">
                <a:latin typeface="+mn-ea"/>
              </a:rPr>
              <a:t>應組織內容的優次</a:t>
            </a:r>
            <a:r>
              <a:rPr lang="zh-TW" altLang="en-US" sz="2000" dirty="0" smtClean="0">
                <a:latin typeface="+mn-ea"/>
              </a:rPr>
              <a:t>，讓</a:t>
            </a:r>
            <a:r>
              <a:rPr lang="zh-TW" altLang="en-US" sz="2000" dirty="0">
                <a:latin typeface="+mn-ea"/>
              </a:rPr>
              <a:t>內容顯得更有</a:t>
            </a:r>
            <a:r>
              <a:rPr lang="zh-TW" altLang="en-US" sz="2000" dirty="0" smtClean="0">
                <a:latin typeface="+mn-ea"/>
              </a:rPr>
              <a:t>層次。</a:t>
            </a:r>
            <a:endParaRPr lang="en-US" altLang="zh-TW" sz="2000" dirty="0">
              <a:latin typeface="+mn-ea"/>
            </a:endParaRPr>
          </a:p>
          <a:p>
            <a:r>
              <a:rPr lang="zh-TW" altLang="en-US" sz="2000" dirty="0">
                <a:latin typeface="+mn-ea"/>
              </a:rPr>
              <a:t>合理優次的</a:t>
            </a:r>
            <a:r>
              <a:rPr lang="zh-TW" altLang="en-US" sz="2000" dirty="0" smtClean="0">
                <a:latin typeface="+mn-ea"/>
              </a:rPr>
              <a:t>示例：</a:t>
            </a:r>
            <a:endParaRPr lang="en-US" altLang="zh-TW" sz="2000" dirty="0">
              <a:latin typeface="+mn-ea"/>
            </a:endParaRPr>
          </a:p>
          <a:p>
            <a:pPr marL="684000" lvl="1" indent="-342000">
              <a:buFont typeface="Wingdings" panose="05000000000000000000" pitchFamily="2" charset="2"/>
              <a:buChar char="Ø"/>
            </a:pPr>
            <a:r>
              <a:rPr lang="zh-TW" altLang="en-US" sz="2000" u="sng" dirty="0"/>
              <a:t>由主要到</a:t>
            </a:r>
            <a:r>
              <a:rPr lang="zh-TW" altLang="en-US" sz="2000" u="sng" dirty="0" smtClean="0"/>
              <a:t>次要</a:t>
            </a:r>
            <a:r>
              <a:rPr lang="en-US" altLang="zh-TW" sz="2000" dirty="0" smtClean="0"/>
              <a:t/>
            </a:r>
            <a:br>
              <a:rPr lang="en-US" altLang="zh-TW" sz="2000" dirty="0" smtClean="0"/>
            </a:br>
            <a:r>
              <a:rPr lang="zh-TW" altLang="en-US" sz="2000" dirty="0"/>
              <a:t>如：吸煙是肺癌的主要成因，空氣污染及遺傳因素等則是較次要</a:t>
            </a:r>
          </a:p>
          <a:p>
            <a:pPr marL="684000" lvl="1" indent="-342000">
              <a:buFont typeface="Wingdings" panose="05000000000000000000" pitchFamily="2" charset="2"/>
              <a:buChar char="Ø"/>
            </a:pPr>
            <a:r>
              <a:rPr lang="zh-TW" altLang="en-US" sz="2000" u="sng" dirty="0" smtClean="0"/>
              <a:t>由</a:t>
            </a:r>
            <a:r>
              <a:rPr lang="zh-TW" altLang="en-US" sz="2000" u="sng" dirty="0"/>
              <a:t>普遍到</a:t>
            </a:r>
            <a:r>
              <a:rPr lang="zh-TW" altLang="en-US" sz="2000" u="sng" dirty="0" smtClean="0"/>
              <a:t>特別</a:t>
            </a:r>
            <a:r>
              <a:rPr lang="en-US" altLang="zh-TW" sz="2000" dirty="0" smtClean="0"/>
              <a:t/>
            </a:r>
            <a:br>
              <a:rPr lang="en-US" altLang="zh-TW" sz="2000" dirty="0" smtClean="0"/>
            </a:br>
            <a:r>
              <a:rPr lang="zh-TW" altLang="en-US" sz="2000" dirty="0"/>
              <a:t>如：咳嗽的普遍成因是上呼吸道感染，肺栓塞或心臟衰竭等則是</a:t>
            </a:r>
            <a:r>
              <a:rPr lang="zh-TW" altLang="en-US" sz="2000" dirty="0" smtClean="0"/>
              <a:t>較特別</a:t>
            </a:r>
            <a:r>
              <a:rPr lang="zh-TW" altLang="en-US" sz="2000" dirty="0"/>
              <a:t>的成因</a:t>
            </a:r>
          </a:p>
          <a:p>
            <a:pPr marL="684000" lvl="1" indent="-342000">
              <a:buFont typeface="Wingdings" panose="05000000000000000000" pitchFamily="2" charset="2"/>
              <a:buChar char="Ø"/>
            </a:pPr>
            <a:r>
              <a:rPr lang="zh-TW" altLang="en-US" sz="2000" u="sng" dirty="0" smtClean="0"/>
              <a:t>由</a:t>
            </a:r>
            <a:r>
              <a:rPr lang="zh-TW" altLang="en-US" sz="2000" u="sng" dirty="0"/>
              <a:t>基本到</a:t>
            </a:r>
            <a:r>
              <a:rPr lang="zh-TW" altLang="en-US" sz="2000" u="sng" dirty="0" smtClean="0"/>
              <a:t>深入</a:t>
            </a:r>
            <a:r>
              <a:rPr lang="en-US" altLang="zh-TW" sz="2000" dirty="0"/>
              <a:t/>
            </a:r>
            <a:br>
              <a:rPr lang="en-US" altLang="zh-TW" sz="2000" dirty="0"/>
            </a:br>
            <a:r>
              <a:rPr lang="zh-TW" altLang="en-US" sz="2000" dirty="0"/>
              <a:t>如：這次大廈倒塌的基本原因是地震，樓宇結構弱及民眾對預防</a:t>
            </a:r>
            <a:r>
              <a:rPr lang="zh-TW" altLang="en-US" sz="2000" dirty="0" smtClean="0"/>
              <a:t>地震</a:t>
            </a:r>
            <a:r>
              <a:rPr lang="zh-TW" altLang="en-US" sz="2000" dirty="0"/>
              <a:t>的意識低則是較深入的原因</a:t>
            </a:r>
          </a:p>
          <a:p>
            <a:pPr marL="684000" lvl="1" indent="-342000">
              <a:buFont typeface="Wingdings" panose="05000000000000000000" pitchFamily="2" charset="2"/>
              <a:buChar char="Ø"/>
            </a:pPr>
            <a:r>
              <a:rPr lang="zh-TW" altLang="en-US" sz="2000" u="sng" dirty="0" smtClean="0"/>
              <a:t>由</a:t>
            </a:r>
            <a:r>
              <a:rPr lang="zh-TW" altLang="en-US" sz="2000" u="sng" dirty="0"/>
              <a:t>先到</a:t>
            </a:r>
            <a:r>
              <a:rPr lang="zh-TW" altLang="en-US" sz="2000" u="sng" dirty="0" smtClean="0"/>
              <a:t>後</a:t>
            </a:r>
            <a:r>
              <a:rPr lang="en-US" altLang="zh-TW" sz="2000" dirty="0"/>
              <a:t/>
            </a:r>
            <a:br>
              <a:rPr lang="en-US" altLang="zh-TW" sz="2000" dirty="0"/>
            </a:br>
            <a:r>
              <a:rPr lang="zh-TW" altLang="en-US" sz="2000" dirty="0"/>
              <a:t>如：這間餐廳評價愈來愈差的原因包括一年前有人進餐後食物中毒</a:t>
            </a:r>
            <a:r>
              <a:rPr lang="zh-TW" altLang="en-US" sz="2000" dirty="0" smtClean="0"/>
              <a:t>，半</a:t>
            </a:r>
            <a:r>
              <a:rPr lang="zh-TW" altLang="en-US" sz="2000" dirty="0"/>
              <a:t>年前有老鼠出沒及一星期前餐廳職員被人投訴服務態度差</a:t>
            </a:r>
          </a:p>
          <a:p>
            <a:pPr marL="684000" lvl="1" indent="-342000">
              <a:buFont typeface="Wingdings" panose="05000000000000000000" pitchFamily="2" charset="2"/>
              <a:buChar char="Ø"/>
            </a:pPr>
            <a:r>
              <a:rPr lang="zh-TW" altLang="en-US" sz="2000" u="sng" dirty="0" smtClean="0"/>
              <a:t>由</a:t>
            </a:r>
            <a:r>
              <a:rPr lang="zh-TW" altLang="en-US" sz="2000" u="sng" dirty="0" smtClean="0">
                <a:latin typeface="+mn-ea"/>
              </a:rPr>
              <a:t>內</a:t>
            </a:r>
            <a:r>
              <a:rPr lang="zh-TW" altLang="en-US" sz="2000" u="sng" dirty="0">
                <a:latin typeface="+mn-ea"/>
              </a:rPr>
              <a:t>到</a:t>
            </a:r>
            <a:r>
              <a:rPr lang="zh-TW" altLang="en-US" sz="2000" u="sng" dirty="0" smtClean="0">
                <a:latin typeface="+mn-ea"/>
              </a:rPr>
              <a:t>外（或由</a:t>
            </a:r>
            <a:r>
              <a:rPr lang="zh-TW" altLang="en-US" sz="2000" u="sng" dirty="0"/>
              <a:t>外到</a:t>
            </a:r>
            <a:r>
              <a:rPr lang="zh-TW" altLang="en-US" sz="2000" u="sng" dirty="0" smtClean="0"/>
              <a:t>內</a:t>
            </a:r>
            <a:r>
              <a:rPr lang="zh-TW" altLang="en-US" sz="2000" u="sng" dirty="0" smtClean="0">
                <a:latin typeface="+mn-ea"/>
              </a:rPr>
              <a:t>）</a:t>
            </a:r>
            <a:r>
              <a:rPr lang="en-US" altLang="zh-TW" sz="2000" dirty="0">
                <a:latin typeface="+mn-ea"/>
              </a:rPr>
              <a:t/>
            </a:r>
            <a:br>
              <a:rPr lang="en-US" altLang="zh-TW" sz="2000" dirty="0">
                <a:latin typeface="+mn-ea"/>
              </a:rPr>
            </a:br>
            <a:r>
              <a:rPr lang="zh-TW" altLang="en-US" sz="2000" dirty="0"/>
              <a:t>如：今次球隊比賽勝出的內在因素包括賽前有加強訓練及充足</a:t>
            </a:r>
            <a:r>
              <a:rPr lang="zh-TW" altLang="en-US" sz="2000" dirty="0" smtClean="0"/>
              <a:t>的休息</a:t>
            </a:r>
            <a:r>
              <a:rPr lang="zh-TW" altLang="en-US" sz="2000" dirty="0"/>
              <a:t>，而外在因素則有家人、團隊及主場球迷的支持</a:t>
            </a:r>
          </a:p>
          <a:p>
            <a:r>
              <a:rPr lang="zh-TW" altLang="en-US" sz="2000" dirty="0" smtClean="0">
                <a:latin typeface="+mn-ea"/>
              </a:rPr>
              <a:t>如</a:t>
            </a:r>
            <a:r>
              <a:rPr lang="zh-TW" altLang="en-US" sz="2000" dirty="0">
                <a:latin typeface="+mn-ea"/>
              </a:rPr>
              <a:t>學生能合理地解釋，其組織優次的方法</a:t>
            </a:r>
            <a:r>
              <a:rPr lang="zh-TW" altLang="en-US" sz="2000" dirty="0" smtClean="0">
                <a:latin typeface="+mn-ea"/>
              </a:rPr>
              <a:t>可與上述示例不同。</a:t>
            </a:r>
            <a:endParaRPr lang="zh-TW" altLang="en-US" sz="2000" dirty="0">
              <a:latin typeface="+mn-ea"/>
            </a:endParaRPr>
          </a:p>
        </p:txBody>
      </p:sp>
      <p:sp>
        <p:nvSpPr>
          <p:cNvPr id="11" name="Rectangle: Rounded Corners 32">
            <a:extLst>
              <a:ext uri="{FF2B5EF4-FFF2-40B4-BE49-F238E27FC236}">
                <a16:creationId xmlns:a16="http://schemas.microsoft.com/office/drawing/2014/main" id="{B6477AE2-8317-421F-9149-3BA0B1ED8B95}"/>
              </a:ext>
            </a:extLst>
          </p:cNvPr>
          <p:cNvSpPr>
            <a:spLocks/>
          </p:cNvSpPr>
          <p:nvPr/>
        </p:nvSpPr>
        <p:spPr>
          <a:xfrm flipH="1">
            <a:off x="515778" y="683679"/>
            <a:ext cx="6012344" cy="720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3600" b="1" dirty="0" smtClean="0">
                <a:solidFill>
                  <a:schemeClr val="tx1"/>
                </a:solidFill>
                <a:latin typeface="Microsoft JhengHei" panose="020B0604030504040204" pitchFamily="34" charset="-120"/>
                <a:ea typeface="Microsoft JhengHei" panose="020B0604030504040204" pitchFamily="34" charset="-120"/>
              </a:rPr>
              <a:t>5. </a:t>
            </a:r>
            <a:r>
              <a:rPr lang="zh-TW" altLang="en-US" sz="3600" b="1" dirty="0" smtClean="0">
                <a:solidFill>
                  <a:schemeClr val="tx1"/>
                </a:solidFill>
                <a:latin typeface="Microsoft JhengHei" panose="020B0604030504040204" pitchFamily="34" charset="-120"/>
                <a:ea typeface="Microsoft JhengHei" panose="020B0604030504040204" pitchFamily="34" charset="-120"/>
              </a:rPr>
              <a:t>組織優次</a:t>
            </a:r>
            <a:endParaRPr lang="en-ID" altLang="zh-TW" sz="3600" dirty="0">
              <a:solidFill>
                <a:schemeClr val="tx1"/>
              </a:solidFill>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233983375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投影片編號版面配置區 14"/>
          <p:cNvSpPr>
            <a:spLocks noGrp="1"/>
          </p:cNvSpPr>
          <p:nvPr>
            <p:ph type="sldNum" sz="quarter" idx="12"/>
          </p:nvPr>
        </p:nvSpPr>
        <p:spPr/>
        <p:txBody>
          <a:bodyPr/>
          <a:lstStyle/>
          <a:p>
            <a:fld id="{87D7E3E0-16BD-4228-BA84-50B6A6D4FBA8}" type="slidenum">
              <a:rPr lang="en-US" smtClean="0"/>
              <a:t>21</a:t>
            </a:fld>
            <a:endParaRPr lang="en-US" dirty="0"/>
          </a:p>
        </p:txBody>
      </p:sp>
      <p:sp>
        <p:nvSpPr>
          <p:cNvPr id="5" name="Rectangle: Rounded Corners 32">
            <a:extLst>
              <a:ext uri="{FF2B5EF4-FFF2-40B4-BE49-F238E27FC236}">
                <a16:creationId xmlns:a16="http://schemas.microsoft.com/office/drawing/2014/main" id="{B6477AE2-8317-421F-9149-3BA0B1ED8B95}"/>
              </a:ext>
            </a:extLst>
          </p:cNvPr>
          <p:cNvSpPr>
            <a:spLocks/>
          </p:cNvSpPr>
          <p:nvPr/>
        </p:nvSpPr>
        <p:spPr>
          <a:xfrm flipH="1">
            <a:off x="515778" y="683679"/>
            <a:ext cx="5040000" cy="720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3200" b="1" dirty="0" smtClean="0">
                <a:solidFill>
                  <a:schemeClr val="tx1"/>
                </a:solidFill>
                <a:latin typeface="Microsoft JhengHei" panose="020B0604030504040204" pitchFamily="34" charset="-120"/>
                <a:ea typeface="Microsoft JhengHei" panose="020B0604030504040204" pitchFamily="34" charset="-120"/>
              </a:rPr>
              <a:t>6. </a:t>
            </a:r>
            <a:r>
              <a:rPr lang="zh-TW" altLang="en-US" sz="3200" b="1" dirty="0" smtClean="0">
                <a:solidFill>
                  <a:schemeClr val="tx1"/>
                </a:solidFill>
                <a:latin typeface="Microsoft JhengHei" panose="020B0604030504040204" pitchFamily="34" charset="-120"/>
                <a:ea typeface="Microsoft JhengHei" panose="020B0604030504040204" pitchFamily="34" charset="-120"/>
              </a:rPr>
              <a:t>運用因果解釋模範短語</a:t>
            </a:r>
            <a:endParaRPr lang="en-ID" altLang="zh-TW" sz="3200" dirty="0">
              <a:solidFill>
                <a:schemeClr val="tx1"/>
              </a:solidFill>
              <a:latin typeface="Microsoft JhengHei" panose="020B0604030504040204" pitchFamily="34" charset="-120"/>
              <a:ea typeface="Microsoft JhengHei" panose="020B0604030504040204" pitchFamily="34" charset="-120"/>
            </a:endParaRPr>
          </a:p>
        </p:txBody>
      </p:sp>
      <p:sp>
        <p:nvSpPr>
          <p:cNvPr id="7" name="Justify Text Body">
            <a:extLst>
              <a:ext uri="{FF2B5EF4-FFF2-40B4-BE49-F238E27FC236}">
                <a16:creationId xmlns:a16="http://schemas.microsoft.com/office/drawing/2014/main" id="{C62EA310-FF25-486B-9B37-895C2D672644}"/>
              </a:ext>
            </a:extLst>
          </p:cNvPr>
          <p:cNvSpPr txBox="1"/>
          <p:nvPr/>
        </p:nvSpPr>
        <p:spPr>
          <a:xfrm>
            <a:off x="922183" y="1620000"/>
            <a:ext cx="9029339" cy="2954655"/>
          </a:xfrm>
          <a:prstGeom prst="rect">
            <a:avLst/>
          </a:prstGeom>
          <a:noFill/>
        </p:spPr>
        <p:txBody>
          <a:bodyPr wrap="square" lIns="0" tIns="0" rIns="0" bIns="0" rtlCol="0">
            <a:spAutoFit/>
          </a:bodyPr>
          <a:lstStyle/>
          <a:p>
            <a:r>
              <a:rPr lang="zh-TW" altLang="en-US" sz="2400" b="1" dirty="0" smtClean="0">
                <a:latin typeface="+mn-ea"/>
              </a:rPr>
              <a:t>介紹：</a:t>
            </a:r>
            <a:endParaRPr lang="en-US" altLang="zh-TW" sz="2400" b="1" dirty="0" smtClean="0">
              <a:latin typeface="+mn-ea"/>
            </a:endParaRPr>
          </a:p>
          <a:p>
            <a:pPr marL="342900" indent="-342900">
              <a:buFont typeface="Arial" panose="020B0604020202020204" pitchFamily="34" charset="0"/>
              <a:buChar char="•"/>
            </a:pPr>
            <a:endParaRPr lang="en-US" altLang="zh-TW" sz="2400" dirty="0" smtClean="0">
              <a:latin typeface="+mn-ea"/>
            </a:endParaRPr>
          </a:p>
          <a:p>
            <a:r>
              <a:rPr lang="zh-TW" altLang="en-US" sz="2400" dirty="0">
                <a:latin typeface="+mn-ea"/>
              </a:rPr>
              <a:t>模範短語是一種視覺策略，能</a:t>
            </a:r>
            <a:r>
              <a:rPr lang="zh-TW" altLang="en-US" sz="2400" dirty="0"/>
              <a:t>突顯表達的方向及內容重點，</a:t>
            </a:r>
            <a:r>
              <a:rPr lang="zh-TW" altLang="en-US" sz="2400" dirty="0">
                <a:latin typeface="+mn-ea"/>
              </a:rPr>
              <a:t>清晰地展示話語的組織結構，並幫助</a:t>
            </a:r>
            <a:r>
              <a:rPr lang="zh-TW" altLang="en-US" sz="2400" dirty="0"/>
              <a:t>學生</a:t>
            </a:r>
            <a:r>
              <a:rPr lang="zh-TW" altLang="en-US" sz="2400" dirty="0">
                <a:latin typeface="+mn-ea"/>
              </a:rPr>
              <a:t>將內容重點轉化為句子及話語</a:t>
            </a:r>
            <a:r>
              <a:rPr lang="zh-TW" altLang="en-US" sz="2400" dirty="0" smtClean="0">
                <a:latin typeface="+mn-ea"/>
              </a:rPr>
              <a:t>。</a:t>
            </a:r>
            <a:endParaRPr lang="en-US" altLang="zh-TW" sz="2400" dirty="0">
              <a:latin typeface="+mn-ea"/>
            </a:endParaRPr>
          </a:p>
          <a:p>
            <a:endParaRPr lang="en-US" altLang="zh-TW" sz="2400" dirty="0">
              <a:latin typeface="+mn-ea"/>
            </a:endParaRPr>
          </a:p>
          <a:p>
            <a:r>
              <a:rPr lang="zh-TW" altLang="en-US" sz="2400" dirty="0">
                <a:latin typeface="+mn-ea"/>
              </a:rPr>
              <a:t>各</a:t>
            </a:r>
            <a:r>
              <a:rPr lang="zh-TW" altLang="en-US" sz="2400" dirty="0"/>
              <a:t>「評述性話語」類型有不同的結構</a:t>
            </a:r>
            <a:r>
              <a:rPr lang="zh-TW" altLang="en-US" sz="2400" dirty="0">
                <a:latin typeface="+mn-ea"/>
              </a:rPr>
              <a:t>，因此適合其運用的模範短語各有不同。</a:t>
            </a:r>
            <a:endParaRPr lang="en-US" altLang="zh-TW" sz="2400" dirty="0">
              <a:latin typeface="+mn-ea"/>
            </a:endParaRPr>
          </a:p>
          <a:p>
            <a:pPr marL="342900" indent="-342900">
              <a:buFont typeface="Arial" panose="020B0604020202020204" pitchFamily="34" charset="0"/>
              <a:buChar char="•"/>
            </a:pPr>
            <a:endParaRPr lang="en-US" altLang="zh-TW" sz="2400" dirty="0" smtClean="0">
              <a:latin typeface="+mn-ea"/>
            </a:endParaRPr>
          </a:p>
        </p:txBody>
      </p:sp>
    </p:spTree>
    <p:extLst>
      <p:ext uri="{BB962C8B-B14F-4D97-AF65-F5344CB8AC3E}">
        <p14:creationId xmlns:p14="http://schemas.microsoft.com/office/powerpoint/2010/main" val="379828678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5" name="Content Placeholder 8"/>
          <p:cNvGraphicFramePr>
            <a:graphicFrameLocks/>
          </p:cNvGraphicFramePr>
          <p:nvPr>
            <p:extLst/>
          </p:nvPr>
        </p:nvGraphicFramePr>
        <p:xfrm>
          <a:off x="2725158" y="973120"/>
          <a:ext cx="8229600" cy="5572085"/>
        </p:xfrm>
        <a:graphic>
          <a:graphicData uri="http://schemas.openxmlformats.org/drawingml/2006/table">
            <a:tbl>
              <a:tblPr firstRow="1" bandRow="1">
                <a:tableStyleId>{5C22544A-7EE6-4342-B048-85BDC9FD1C3A}</a:tableStyleId>
              </a:tblPr>
              <a:tblGrid>
                <a:gridCol w="8229600">
                  <a:extLst>
                    <a:ext uri="{9D8B030D-6E8A-4147-A177-3AD203B41FA5}">
                      <a16:colId xmlns:a16="http://schemas.microsoft.com/office/drawing/2014/main" val="20000"/>
                    </a:ext>
                  </a:extLst>
                </a:gridCol>
              </a:tblGrid>
              <a:tr h="44559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2000" b="0" i="1" dirty="0"/>
                    </a:p>
                  </a:txBody>
                  <a:tcP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4680901">
                <a:tc>
                  <a:txBody>
                    <a:bodyPr/>
                    <a:lstStyle/>
                    <a:p>
                      <a:pPr marL="0" indent="0">
                        <a:buNone/>
                      </a:pPr>
                      <a:endParaRPr lang="en-US" altLang="zh-TW" sz="2000" b="1" dirty="0" smtClean="0"/>
                    </a:p>
                    <a:p>
                      <a:pPr marL="0" indent="0">
                        <a:buNone/>
                      </a:pPr>
                      <a:endParaRPr lang="en-US" altLang="zh-TW" sz="2000" b="1" dirty="0" smtClean="0"/>
                    </a:p>
                    <a:p>
                      <a:pPr marL="0" indent="0">
                        <a:buNone/>
                      </a:pPr>
                      <a:endParaRPr lang="en-US" altLang="zh-TW" sz="2000" b="1" dirty="0" smtClean="0"/>
                    </a:p>
                    <a:p>
                      <a:pPr marL="0" indent="0">
                        <a:buNone/>
                      </a:pPr>
                      <a:endParaRPr lang="en-US" altLang="zh-TW" sz="2000" b="1" dirty="0" smtClean="0"/>
                    </a:p>
                    <a:p>
                      <a:pPr marL="0" indent="0">
                        <a:buNone/>
                      </a:pPr>
                      <a:endParaRPr lang="en-US" altLang="zh-TW" sz="2000" b="1" dirty="0" smtClean="0"/>
                    </a:p>
                    <a:p>
                      <a:pPr marL="0" indent="0">
                        <a:buNone/>
                      </a:pPr>
                      <a:endParaRPr lang="en-US" altLang="zh-TW" sz="2000" b="1" dirty="0" smtClean="0"/>
                    </a:p>
                    <a:p>
                      <a:pPr marL="0" indent="0">
                        <a:buNone/>
                      </a:pPr>
                      <a:endParaRPr lang="en-US" altLang="zh-TW" sz="2000" b="1" dirty="0" smtClean="0"/>
                    </a:p>
                    <a:p>
                      <a:pPr marL="0" indent="0">
                        <a:buNone/>
                      </a:pPr>
                      <a:endParaRPr lang="en-US" altLang="zh-TW" sz="2000" b="1" dirty="0" smtClean="0"/>
                    </a:p>
                    <a:p>
                      <a:pPr marL="0" indent="0">
                        <a:buNone/>
                      </a:pPr>
                      <a:endParaRPr lang="en-US" altLang="zh-TW" sz="2000" b="1" dirty="0" smtClean="0"/>
                    </a:p>
                    <a:p>
                      <a:pPr marL="0" indent="0">
                        <a:buNone/>
                      </a:pPr>
                      <a:endParaRPr lang="en-US" altLang="zh-TW" sz="2000" b="1" dirty="0" smtClean="0"/>
                    </a:p>
                    <a:p>
                      <a:pPr marL="0" indent="0">
                        <a:buNone/>
                      </a:pPr>
                      <a:endParaRPr lang="en-US" altLang="zh-TW" sz="2000" b="1" dirty="0" smtClean="0"/>
                    </a:p>
                    <a:p>
                      <a:pPr marL="0" indent="0">
                        <a:buNone/>
                      </a:pPr>
                      <a:endParaRPr lang="en-US" altLang="zh-TW" sz="2000" b="1" dirty="0" smtClean="0"/>
                    </a:p>
                    <a:p>
                      <a:pPr marL="0" indent="0">
                        <a:buNone/>
                      </a:pPr>
                      <a:endParaRPr lang="en-US" altLang="zh-TW" sz="2000" b="1" dirty="0" smtClean="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445592">
                <a:tc>
                  <a:txBody>
                    <a:bodyPr/>
                    <a:lstStyle/>
                    <a:p>
                      <a:endParaRPr lang="en-US" sz="2000" b="1" dirty="0"/>
                    </a:p>
                  </a:txBody>
                  <a:tcP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bl>
          </a:graphicData>
        </a:graphic>
      </p:graphicFrame>
      <p:sp>
        <p:nvSpPr>
          <p:cNvPr id="149" name="TextBox 9"/>
          <p:cNvSpPr txBox="1"/>
          <p:nvPr/>
        </p:nvSpPr>
        <p:spPr>
          <a:xfrm>
            <a:off x="2660420" y="1018840"/>
            <a:ext cx="646331" cy="369332"/>
          </a:xfrm>
          <a:prstGeom prst="rect">
            <a:avLst/>
          </a:prstGeom>
          <a:noFill/>
        </p:spPr>
        <p:txBody>
          <a:bodyPr wrap="none" rtlCol="0">
            <a:spAutoFit/>
          </a:bodyPr>
          <a:lstStyle/>
          <a:p>
            <a:r>
              <a:rPr lang="zh-TW" altLang="en-US" b="1" dirty="0">
                <a:latin typeface="+mn-ea"/>
              </a:rPr>
              <a:t>點題</a:t>
            </a:r>
            <a:endParaRPr lang="en-US" b="1" dirty="0">
              <a:latin typeface="+mn-ea"/>
            </a:endParaRPr>
          </a:p>
        </p:txBody>
      </p:sp>
      <p:sp>
        <p:nvSpPr>
          <p:cNvPr id="164" name="TextBox 10"/>
          <p:cNvSpPr txBox="1"/>
          <p:nvPr/>
        </p:nvSpPr>
        <p:spPr>
          <a:xfrm>
            <a:off x="5076523" y="1018840"/>
            <a:ext cx="3454792" cy="369332"/>
          </a:xfrm>
          <a:prstGeom prst="rect">
            <a:avLst/>
          </a:prstGeom>
          <a:noFill/>
        </p:spPr>
        <p:txBody>
          <a:bodyPr wrap="none" rtlCol="0">
            <a:spAutoFit/>
          </a:bodyPr>
          <a:lstStyle/>
          <a:p>
            <a:pPr>
              <a:defRPr/>
            </a:pPr>
            <a:r>
              <a:rPr lang="zh-TW" altLang="en-US" i="1" dirty="0">
                <a:latin typeface="+mn-ea"/>
              </a:rPr>
              <a:t>我會解釋</a:t>
            </a:r>
            <a:r>
              <a:rPr lang="en-US" altLang="zh-TW" i="1" dirty="0" smtClean="0">
                <a:latin typeface="+mn-ea"/>
              </a:rPr>
              <a:t>……</a:t>
            </a:r>
            <a:r>
              <a:rPr lang="zh-TW" altLang="en-US" i="1" dirty="0" smtClean="0">
                <a:latin typeface="+mn-ea"/>
              </a:rPr>
              <a:t>／</a:t>
            </a:r>
            <a:r>
              <a:rPr lang="en-US" altLang="zh-TW" i="1" dirty="0" smtClean="0">
                <a:latin typeface="+mn-ea"/>
              </a:rPr>
              <a:t>……</a:t>
            </a:r>
            <a:r>
              <a:rPr lang="zh-TW" altLang="en-US" i="1" dirty="0">
                <a:latin typeface="+mn-ea"/>
              </a:rPr>
              <a:t>的原因有</a:t>
            </a:r>
            <a:r>
              <a:rPr lang="en-US" altLang="zh-TW" i="1" dirty="0" smtClean="0">
                <a:latin typeface="+mn-ea"/>
              </a:rPr>
              <a:t>……</a:t>
            </a:r>
            <a:endParaRPr lang="en-US" i="1" dirty="0">
              <a:latin typeface="+mn-ea"/>
            </a:endParaRPr>
          </a:p>
        </p:txBody>
      </p:sp>
      <p:sp>
        <p:nvSpPr>
          <p:cNvPr id="165" name="Rectangle 12"/>
          <p:cNvSpPr/>
          <p:nvPr/>
        </p:nvSpPr>
        <p:spPr>
          <a:xfrm>
            <a:off x="5076523" y="1450888"/>
            <a:ext cx="2621230" cy="369332"/>
          </a:xfrm>
          <a:prstGeom prst="rect">
            <a:avLst/>
          </a:prstGeom>
        </p:spPr>
        <p:txBody>
          <a:bodyPr wrap="none">
            <a:spAutoFit/>
          </a:bodyPr>
          <a:lstStyle/>
          <a:p>
            <a:r>
              <a:rPr lang="zh-TW" altLang="en-US" i="1" dirty="0" smtClean="0">
                <a:latin typeface="+mn-ea"/>
              </a:rPr>
              <a:t>第一／首先</a:t>
            </a:r>
            <a:r>
              <a:rPr lang="zh-TW" altLang="en-US" i="1" dirty="0">
                <a:latin typeface="+mn-ea"/>
              </a:rPr>
              <a:t>，在</a:t>
            </a:r>
            <a:r>
              <a:rPr lang="en-US" altLang="zh-TW" i="1" dirty="0">
                <a:latin typeface="+mn-ea"/>
              </a:rPr>
              <a:t>……</a:t>
            </a:r>
            <a:r>
              <a:rPr lang="zh-TW" altLang="en-US" i="1" dirty="0">
                <a:latin typeface="+mn-ea"/>
              </a:rPr>
              <a:t>方面</a:t>
            </a:r>
            <a:endParaRPr lang="en-US" i="1" dirty="0">
              <a:latin typeface="+mn-ea"/>
            </a:endParaRPr>
          </a:p>
        </p:txBody>
      </p:sp>
      <p:sp>
        <p:nvSpPr>
          <p:cNvPr id="166" name="Rectangle 14"/>
          <p:cNvSpPr/>
          <p:nvPr/>
        </p:nvSpPr>
        <p:spPr>
          <a:xfrm>
            <a:off x="2660420" y="1450888"/>
            <a:ext cx="1338828" cy="369332"/>
          </a:xfrm>
          <a:prstGeom prst="rect">
            <a:avLst/>
          </a:prstGeom>
        </p:spPr>
        <p:txBody>
          <a:bodyPr wrap="none">
            <a:spAutoFit/>
          </a:bodyPr>
          <a:lstStyle/>
          <a:p>
            <a:r>
              <a:rPr lang="zh-TW" altLang="en-US" b="1" dirty="0">
                <a:latin typeface="+mn-ea"/>
              </a:rPr>
              <a:t>第一個角度</a:t>
            </a:r>
            <a:endParaRPr lang="en-US" altLang="zh-TW" b="1" dirty="0">
              <a:latin typeface="+mn-ea"/>
            </a:endParaRPr>
          </a:p>
        </p:txBody>
      </p:sp>
      <p:sp>
        <p:nvSpPr>
          <p:cNvPr id="167" name="Rectangle 15"/>
          <p:cNvSpPr/>
          <p:nvPr/>
        </p:nvSpPr>
        <p:spPr>
          <a:xfrm>
            <a:off x="2660420" y="1788878"/>
            <a:ext cx="992579" cy="369332"/>
          </a:xfrm>
          <a:prstGeom prst="rect">
            <a:avLst/>
          </a:prstGeom>
        </p:spPr>
        <p:txBody>
          <a:bodyPr wrap="none">
            <a:spAutoFit/>
          </a:bodyPr>
          <a:lstStyle/>
          <a:p>
            <a:pPr marL="342900" indent="-342900">
              <a:buFont typeface="Arial" panose="020B0604020202020204" pitchFamily="34" charset="0"/>
              <a:buChar char="•"/>
            </a:pPr>
            <a:r>
              <a:rPr lang="zh-TW" altLang="en-US" b="1" dirty="0" smtClean="0">
                <a:latin typeface="+mn-ea"/>
              </a:rPr>
              <a:t>原因</a:t>
            </a:r>
            <a:endParaRPr lang="en-US" altLang="zh-TW" b="1" dirty="0">
              <a:latin typeface="+mn-ea"/>
            </a:endParaRPr>
          </a:p>
        </p:txBody>
      </p:sp>
      <p:sp>
        <p:nvSpPr>
          <p:cNvPr id="173" name="Rectangle 40"/>
          <p:cNvSpPr/>
          <p:nvPr/>
        </p:nvSpPr>
        <p:spPr>
          <a:xfrm>
            <a:off x="5076523" y="4422056"/>
            <a:ext cx="1928733" cy="369332"/>
          </a:xfrm>
          <a:prstGeom prst="rect">
            <a:avLst/>
          </a:prstGeom>
        </p:spPr>
        <p:txBody>
          <a:bodyPr wrap="none">
            <a:spAutoFit/>
          </a:bodyPr>
          <a:lstStyle/>
          <a:p>
            <a:r>
              <a:rPr lang="zh-TW" altLang="en-US" i="1" dirty="0">
                <a:latin typeface="+mn-ea"/>
              </a:rPr>
              <a:t>最後，在</a:t>
            </a:r>
            <a:r>
              <a:rPr lang="en-US" altLang="zh-TW" i="1" dirty="0">
                <a:latin typeface="+mn-ea"/>
              </a:rPr>
              <a:t>……</a:t>
            </a:r>
            <a:r>
              <a:rPr lang="zh-TW" altLang="en-US" i="1" dirty="0">
                <a:latin typeface="+mn-ea"/>
              </a:rPr>
              <a:t>方面</a:t>
            </a:r>
            <a:endParaRPr lang="en-US" i="1" dirty="0">
              <a:latin typeface="+mn-ea"/>
            </a:endParaRPr>
          </a:p>
        </p:txBody>
      </p:sp>
      <p:sp>
        <p:nvSpPr>
          <p:cNvPr id="174" name="Rectangle 41"/>
          <p:cNvSpPr/>
          <p:nvPr/>
        </p:nvSpPr>
        <p:spPr>
          <a:xfrm>
            <a:off x="2660420" y="4422056"/>
            <a:ext cx="1569660" cy="369332"/>
          </a:xfrm>
          <a:prstGeom prst="rect">
            <a:avLst/>
          </a:prstGeom>
        </p:spPr>
        <p:txBody>
          <a:bodyPr wrap="none">
            <a:spAutoFit/>
          </a:bodyPr>
          <a:lstStyle/>
          <a:p>
            <a:r>
              <a:rPr lang="zh-TW" altLang="en-US" b="1" dirty="0">
                <a:latin typeface="+mn-ea"/>
              </a:rPr>
              <a:t>最後一個角度</a:t>
            </a:r>
            <a:endParaRPr lang="en-US" altLang="zh-TW" b="1" dirty="0">
              <a:latin typeface="+mn-ea"/>
            </a:endParaRPr>
          </a:p>
        </p:txBody>
      </p:sp>
      <p:sp>
        <p:nvSpPr>
          <p:cNvPr id="177" name="Left Arrow 44"/>
          <p:cNvSpPr/>
          <p:nvPr/>
        </p:nvSpPr>
        <p:spPr>
          <a:xfrm>
            <a:off x="7092860" y="3341056"/>
            <a:ext cx="2264305" cy="774128"/>
          </a:xfrm>
          <a:prstGeom prst="leftArrow">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000" dirty="0">
                <a:solidFill>
                  <a:srgbClr val="FF0000"/>
                </a:solidFill>
                <a:latin typeface="+mn-ea"/>
              </a:rPr>
              <a:t>如此類推</a:t>
            </a:r>
            <a:endParaRPr lang="en-US" sz="2000" dirty="0">
              <a:solidFill>
                <a:srgbClr val="FF0000"/>
              </a:solidFill>
              <a:latin typeface="+mn-ea"/>
            </a:endParaRPr>
          </a:p>
        </p:txBody>
      </p:sp>
      <p:sp>
        <p:nvSpPr>
          <p:cNvPr id="178" name="Rectangle 45"/>
          <p:cNvSpPr/>
          <p:nvPr/>
        </p:nvSpPr>
        <p:spPr>
          <a:xfrm>
            <a:off x="3742409" y="3030104"/>
            <a:ext cx="582211" cy="1477328"/>
          </a:xfrm>
          <a:prstGeom prst="rect">
            <a:avLst/>
          </a:prstGeom>
        </p:spPr>
        <p:txBody>
          <a:bodyPr wrap="none">
            <a:spAutoFit/>
          </a:bodyPr>
          <a:lstStyle/>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p:txBody>
      </p:sp>
      <p:sp>
        <p:nvSpPr>
          <p:cNvPr id="179" name="Rectangle 46"/>
          <p:cNvSpPr/>
          <p:nvPr/>
        </p:nvSpPr>
        <p:spPr>
          <a:xfrm>
            <a:off x="6548853" y="3030104"/>
            <a:ext cx="582211" cy="1477328"/>
          </a:xfrm>
          <a:prstGeom prst="rect">
            <a:avLst/>
          </a:prstGeom>
        </p:spPr>
        <p:txBody>
          <a:bodyPr wrap="none">
            <a:spAutoFit/>
          </a:bodyPr>
          <a:lstStyle/>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p:txBody>
      </p:sp>
      <p:sp>
        <p:nvSpPr>
          <p:cNvPr id="15" name="投影片編號版面配置區 14"/>
          <p:cNvSpPr>
            <a:spLocks noGrp="1"/>
          </p:cNvSpPr>
          <p:nvPr>
            <p:ph type="sldNum" sz="quarter" idx="12"/>
          </p:nvPr>
        </p:nvSpPr>
        <p:spPr/>
        <p:txBody>
          <a:bodyPr/>
          <a:lstStyle/>
          <a:p>
            <a:fld id="{87D7E3E0-16BD-4228-BA84-50B6A6D4FBA8}" type="slidenum">
              <a:rPr lang="en-US" smtClean="0"/>
              <a:t>22</a:t>
            </a:fld>
            <a:endParaRPr lang="en-US" dirty="0"/>
          </a:p>
        </p:txBody>
      </p:sp>
      <p:sp>
        <p:nvSpPr>
          <p:cNvPr id="26" name="Rectangle: Rounded Corners 32">
            <a:extLst>
              <a:ext uri="{FF2B5EF4-FFF2-40B4-BE49-F238E27FC236}">
                <a16:creationId xmlns:a16="http://schemas.microsoft.com/office/drawing/2014/main" id="{B6477AE2-8317-421F-9149-3BA0B1ED8B95}"/>
              </a:ext>
            </a:extLst>
          </p:cNvPr>
          <p:cNvSpPr>
            <a:spLocks/>
          </p:cNvSpPr>
          <p:nvPr/>
        </p:nvSpPr>
        <p:spPr>
          <a:xfrm flipH="1">
            <a:off x="5008956" y="157818"/>
            <a:ext cx="7020000" cy="792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smtClean="0">
                <a:solidFill>
                  <a:schemeClr val="tx1"/>
                </a:solidFill>
                <a:latin typeface="+mj-ea"/>
                <a:ea typeface="+mj-ea"/>
              </a:rPr>
              <a:t>標題或題目的標誌字詞例子：</a:t>
            </a:r>
            <a:r>
              <a:rPr lang="zh-TW" altLang="en-US" sz="2800" b="1" dirty="0">
                <a:solidFill>
                  <a:schemeClr val="tx1"/>
                </a:solidFill>
                <a:latin typeface="+mj-ea"/>
                <a:ea typeface="+mj-ea"/>
              </a:rPr>
              <a:t>起因、</a:t>
            </a:r>
            <a:r>
              <a:rPr lang="zh-TW" altLang="en-US" sz="2800" b="1" dirty="0" smtClean="0">
                <a:solidFill>
                  <a:schemeClr val="tx1"/>
                </a:solidFill>
                <a:latin typeface="+mj-ea"/>
                <a:ea typeface="+mj-ea"/>
              </a:rPr>
              <a:t>原因、因素</a:t>
            </a:r>
            <a:r>
              <a:rPr lang="zh-TW" altLang="en-US" sz="2800" b="1" dirty="0">
                <a:solidFill>
                  <a:schemeClr val="tx1"/>
                </a:solidFill>
                <a:latin typeface="+mj-ea"/>
                <a:ea typeface="+mj-ea"/>
              </a:rPr>
              <a:t>、</a:t>
            </a:r>
            <a:r>
              <a:rPr lang="zh-TW" altLang="en-US" sz="2800" b="1" dirty="0" smtClean="0">
                <a:solidFill>
                  <a:schemeClr val="tx1"/>
                </a:solidFill>
                <a:latin typeface="+mj-ea"/>
                <a:ea typeface="+mj-ea"/>
              </a:rPr>
              <a:t>成因、理由</a:t>
            </a:r>
            <a:r>
              <a:rPr lang="zh-TW" altLang="en-US" sz="2800" b="1" dirty="0">
                <a:solidFill>
                  <a:schemeClr val="tx1"/>
                </a:solidFill>
                <a:latin typeface="+mj-ea"/>
                <a:ea typeface="+mj-ea"/>
              </a:rPr>
              <a:t>、</a:t>
            </a:r>
            <a:r>
              <a:rPr lang="zh-TW" altLang="en-US" sz="2800" b="1" dirty="0" smtClean="0">
                <a:solidFill>
                  <a:schemeClr val="tx1"/>
                </a:solidFill>
                <a:latin typeface="+mj-ea"/>
                <a:ea typeface="+mj-ea"/>
              </a:rPr>
              <a:t>緣故、緣由</a:t>
            </a:r>
            <a:r>
              <a:rPr lang="zh-TW" altLang="en-US" sz="2800" b="1" dirty="0">
                <a:solidFill>
                  <a:schemeClr val="tx1"/>
                </a:solidFill>
                <a:latin typeface="+mj-ea"/>
                <a:ea typeface="+mj-ea"/>
              </a:rPr>
              <a:t>、因由</a:t>
            </a:r>
            <a:endParaRPr lang="en-ID" sz="2800" dirty="0">
              <a:solidFill>
                <a:schemeClr val="tx1"/>
              </a:solidFill>
              <a:latin typeface="+mj-ea"/>
              <a:ea typeface="+mj-ea"/>
            </a:endParaRPr>
          </a:p>
        </p:txBody>
      </p:sp>
      <p:sp>
        <p:nvSpPr>
          <p:cNvPr id="27" name="Rectangle 15"/>
          <p:cNvSpPr/>
          <p:nvPr/>
        </p:nvSpPr>
        <p:spPr>
          <a:xfrm>
            <a:off x="3004117" y="2462368"/>
            <a:ext cx="2146742" cy="369332"/>
          </a:xfrm>
          <a:prstGeom prst="rect">
            <a:avLst/>
          </a:prstGeom>
        </p:spPr>
        <p:txBody>
          <a:bodyPr wrap="none">
            <a:spAutoFit/>
          </a:bodyPr>
          <a:lstStyle/>
          <a:p>
            <a:pPr marL="342900" indent="-342900">
              <a:buFont typeface="Courier New" panose="02070309020205020404" pitchFamily="49" charset="0"/>
              <a:buChar char="o"/>
            </a:pPr>
            <a:r>
              <a:rPr lang="zh-TW" altLang="en-US" b="1" dirty="0" smtClean="0"/>
              <a:t>即時／最終結果</a:t>
            </a:r>
            <a:endParaRPr lang="en-US" altLang="zh-TW" b="1" dirty="0" smtClean="0"/>
          </a:p>
        </p:txBody>
      </p:sp>
      <p:sp>
        <p:nvSpPr>
          <p:cNvPr id="30" name="Rectangle 16"/>
          <p:cNvSpPr/>
          <p:nvPr/>
        </p:nvSpPr>
        <p:spPr>
          <a:xfrm>
            <a:off x="5076523" y="2462368"/>
            <a:ext cx="5521827" cy="369332"/>
          </a:xfrm>
          <a:prstGeom prst="rect">
            <a:avLst/>
          </a:prstGeom>
        </p:spPr>
        <p:txBody>
          <a:bodyPr wrap="square">
            <a:spAutoFit/>
          </a:bodyPr>
          <a:lstStyle/>
          <a:p>
            <a:r>
              <a:rPr lang="zh-TW" altLang="en-US" i="1" dirty="0" smtClean="0"/>
              <a:t>所以／因此／以致／因而／就</a:t>
            </a:r>
            <a:r>
              <a:rPr lang="en-US" altLang="zh-TW" i="1" dirty="0" smtClean="0"/>
              <a:t>……</a:t>
            </a:r>
            <a:endParaRPr lang="en-US" altLang="zh-TW" dirty="0"/>
          </a:p>
        </p:txBody>
      </p:sp>
      <p:sp>
        <p:nvSpPr>
          <p:cNvPr id="31" name="Rectangle 16"/>
          <p:cNvSpPr/>
          <p:nvPr/>
        </p:nvSpPr>
        <p:spPr>
          <a:xfrm>
            <a:off x="5076523" y="1788878"/>
            <a:ext cx="5521827" cy="369332"/>
          </a:xfrm>
          <a:prstGeom prst="rect">
            <a:avLst/>
          </a:prstGeom>
        </p:spPr>
        <p:txBody>
          <a:bodyPr wrap="square">
            <a:spAutoFit/>
          </a:bodyPr>
          <a:lstStyle/>
          <a:p>
            <a:r>
              <a:rPr lang="zh-TW" altLang="en-US" i="1" dirty="0" smtClean="0"/>
              <a:t>因為／由於</a:t>
            </a:r>
            <a:r>
              <a:rPr lang="en-US" altLang="zh-TW" i="1" dirty="0" smtClean="0"/>
              <a:t>……</a:t>
            </a:r>
            <a:endParaRPr lang="en-US" altLang="zh-TW" dirty="0"/>
          </a:p>
        </p:txBody>
      </p:sp>
      <p:sp>
        <p:nvSpPr>
          <p:cNvPr id="37" name="Rectangle 16"/>
          <p:cNvSpPr/>
          <p:nvPr/>
        </p:nvSpPr>
        <p:spPr>
          <a:xfrm>
            <a:off x="5076523" y="2787061"/>
            <a:ext cx="5521827" cy="369332"/>
          </a:xfrm>
          <a:prstGeom prst="rect">
            <a:avLst/>
          </a:prstGeom>
        </p:spPr>
        <p:txBody>
          <a:bodyPr wrap="square">
            <a:spAutoFit/>
          </a:bodyPr>
          <a:lstStyle/>
          <a:p>
            <a:r>
              <a:rPr lang="zh-TW" altLang="en-US" i="1" dirty="0" smtClean="0"/>
              <a:t>是／要／會</a:t>
            </a:r>
            <a:r>
              <a:rPr lang="en-US" altLang="zh-TW" i="1" dirty="0" smtClean="0"/>
              <a:t>……</a:t>
            </a:r>
            <a:r>
              <a:rPr lang="zh-TW" altLang="en-US" dirty="0" smtClean="0"/>
              <a:t>（提供細節）；</a:t>
            </a:r>
            <a:r>
              <a:rPr lang="zh-TW" altLang="en-US" i="1" dirty="0" smtClean="0"/>
              <a:t>例如</a:t>
            </a:r>
            <a:r>
              <a:rPr lang="en-US" altLang="zh-TW" i="1" dirty="0" smtClean="0"/>
              <a:t>……</a:t>
            </a:r>
            <a:r>
              <a:rPr lang="zh-TW" altLang="en-US" dirty="0" smtClean="0"/>
              <a:t>（舉出例子）</a:t>
            </a:r>
            <a:endParaRPr lang="en-US" altLang="zh-TW" dirty="0"/>
          </a:p>
        </p:txBody>
      </p:sp>
      <p:sp>
        <p:nvSpPr>
          <p:cNvPr id="38" name="Rectangle 15"/>
          <p:cNvSpPr/>
          <p:nvPr/>
        </p:nvSpPr>
        <p:spPr>
          <a:xfrm>
            <a:off x="3284400" y="2787061"/>
            <a:ext cx="992579" cy="369332"/>
          </a:xfrm>
          <a:prstGeom prst="rect">
            <a:avLst/>
          </a:prstGeom>
        </p:spPr>
        <p:txBody>
          <a:bodyPr wrap="none">
            <a:spAutoFit/>
          </a:bodyPr>
          <a:lstStyle/>
          <a:p>
            <a:pPr marL="342900" indent="-342900">
              <a:buFont typeface="Microsoft JhengHei UI" panose="020B0604030504040204" pitchFamily="34" charset="-120"/>
              <a:buChar char="╶"/>
            </a:pPr>
            <a:r>
              <a:rPr lang="zh-TW" altLang="en-US" b="1" dirty="0" smtClean="0"/>
              <a:t>闡述</a:t>
            </a:r>
            <a:endParaRPr lang="en-US" altLang="zh-TW" b="1" dirty="0" smtClean="0"/>
          </a:p>
        </p:txBody>
      </p:sp>
      <p:sp>
        <p:nvSpPr>
          <p:cNvPr id="39" name="Rectangle 16"/>
          <p:cNvSpPr/>
          <p:nvPr/>
        </p:nvSpPr>
        <p:spPr>
          <a:xfrm>
            <a:off x="5076523" y="2115522"/>
            <a:ext cx="5521827" cy="369332"/>
          </a:xfrm>
          <a:prstGeom prst="rect">
            <a:avLst/>
          </a:prstGeom>
        </p:spPr>
        <p:txBody>
          <a:bodyPr wrap="square">
            <a:spAutoFit/>
          </a:bodyPr>
          <a:lstStyle/>
          <a:p>
            <a:r>
              <a:rPr lang="zh-TW" altLang="en-US" i="1" dirty="0" smtClean="0"/>
              <a:t>是／要／會</a:t>
            </a:r>
            <a:r>
              <a:rPr lang="en-US" altLang="zh-TW" i="1" dirty="0" smtClean="0"/>
              <a:t>……</a:t>
            </a:r>
            <a:r>
              <a:rPr lang="zh-TW" altLang="en-US" dirty="0" smtClean="0"/>
              <a:t>（提供細節）；</a:t>
            </a:r>
            <a:r>
              <a:rPr lang="zh-TW" altLang="en-US" i="1" dirty="0" smtClean="0"/>
              <a:t>例如</a:t>
            </a:r>
            <a:r>
              <a:rPr lang="en-US" altLang="zh-TW" i="1" dirty="0" smtClean="0"/>
              <a:t>……</a:t>
            </a:r>
            <a:r>
              <a:rPr lang="zh-TW" altLang="en-US" dirty="0" smtClean="0"/>
              <a:t>（舉出例子）</a:t>
            </a:r>
            <a:endParaRPr lang="en-US" altLang="zh-TW" dirty="0"/>
          </a:p>
        </p:txBody>
      </p:sp>
      <p:sp>
        <p:nvSpPr>
          <p:cNvPr id="40" name="Rectangle 15"/>
          <p:cNvSpPr/>
          <p:nvPr/>
        </p:nvSpPr>
        <p:spPr>
          <a:xfrm>
            <a:off x="2969827" y="2115522"/>
            <a:ext cx="992579" cy="369332"/>
          </a:xfrm>
          <a:prstGeom prst="rect">
            <a:avLst/>
          </a:prstGeom>
        </p:spPr>
        <p:txBody>
          <a:bodyPr wrap="none">
            <a:spAutoFit/>
          </a:bodyPr>
          <a:lstStyle/>
          <a:p>
            <a:pPr marL="342900" indent="-342900">
              <a:buFont typeface="Microsoft JhengHei UI" panose="020B0604030504040204" pitchFamily="34" charset="-120"/>
              <a:buChar char="╶"/>
            </a:pPr>
            <a:r>
              <a:rPr lang="zh-TW" altLang="en-US" b="1" dirty="0" smtClean="0"/>
              <a:t>闡述</a:t>
            </a:r>
            <a:endParaRPr lang="en-US" altLang="zh-TW" b="1" dirty="0" smtClean="0"/>
          </a:p>
        </p:txBody>
      </p:sp>
      <p:sp>
        <p:nvSpPr>
          <p:cNvPr id="49" name="Rectangle 15"/>
          <p:cNvSpPr/>
          <p:nvPr/>
        </p:nvSpPr>
        <p:spPr>
          <a:xfrm>
            <a:off x="2660420" y="4730273"/>
            <a:ext cx="992579" cy="369332"/>
          </a:xfrm>
          <a:prstGeom prst="rect">
            <a:avLst/>
          </a:prstGeom>
        </p:spPr>
        <p:txBody>
          <a:bodyPr wrap="none">
            <a:spAutoFit/>
          </a:bodyPr>
          <a:lstStyle/>
          <a:p>
            <a:pPr marL="342900" indent="-342900">
              <a:buFont typeface="Arial" panose="020B0604020202020204" pitchFamily="34" charset="0"/>
              <a:buChar char="•"/>
            </a:pPr>
            <a:r>
              <a:rPr lang="zh-TW" altLang="en-US" b="1" dirty="0" smtClean="0">
                <a:latin typeface="+mn-ea"/>
              </a:rPr>
              <a:t>原因</a:t>
            </a:r>
            <a:endParaRPr lang="en-US" altLang="zh-TW" b="1" dirty="0">
              <a:latin typeface="+mn-ea"/>
            </a:endParaRPr>
          </a:p>
        </p:txBody>
      </p:sp>
      <p:sp>
        <p:nvSpPr>
          <p:cNvPr id="50" name="Rectangle 15"/>
          <p:cNvSpPr/>
          <p:nvPr/>
        </p:nvSpPr>
        <p:spPr>
          <a:xfrm>
            <a:off x="3004117" y="5403763"/>
            <a:ext cx="2146742" cy="369332"/>
          </a:xfrm>
          <a:prstGeom prst="rect">
            <a:avLst/>
          </a:prstGeom>
        </p:spPr>
        <p:txBody>
          <a:bodyPr wrap="none">
            <a:spAutoFit/>
          </a:bodyPr>
          <a:lstStyle/>
          <a:p>
            <a:pPr marL="342900" indent="-342900">
              <a:buFont typeface="Courier New" panose="02070309020205020404" pitchFamily="49" charset="0"/>
              <a:buChar char="o"/>
            </a:pPr>
            <a:r>
              <a:rPr lang="zh-TW" altLang="en-US" b="1" dirty="0" smtClean="0"/>
              <a:t>即時／最終結果</a:t>
            </a:r>
            <a:endParaRPr lang="en-US" altLang="zh-TW" b="1" dirty="0" smtClean="0"/>
          </a:p>
        </p:txBody>
      </p:sp>
      <p:sp>
        <p:nvSpPr>
          <p:cNvPr id="51" name="Rectangle 16"/>
          <p:cNvSpPr/>
          <p:nvPr/>
        </p:nvSpPr>
        <p:spPr>
          <a:xfrm>
            <a:off x="5076523" y="5403763"/>
            <a:ext cx="5521827" cy="369332"/>
          </a:xfrm>
          <a:prstGeom prst="rect">
            <a:avLst/>
          </a:prstGeom>
        </p:spPr>
        <p:txBody>
          <a:bodyPr wrap="square">
            <a:spAutoFit/>
          </a:bodyPr>
          <a:lstStyle/>
          <a:p>
            <a:r>
              <a:rPr lang="zh-TW" altLang="en-US" i="1" dirty="0" smtClean="0"/>
              <a:t>所以／因此／以致／因而／就</a:t>
            </a:r>
            <a:r>
              <a:rPr lang="en-US" altLang="zh-TW" i="1" dirty="0" smtClean="0"/>
              <a:t>……</a:t>
            </a:r>
            <a:endParaRPr lang="en-US" altLang="zh-TW" dirty="0"/>
          </a:p>
        </p:txBody>
      </p:sp>
      <p:sp>
        <p:nvSpPr>
          <p:cNvPr id="52" name="Rectangle 16"/>
          <p:cNvSpPr/>
          <p:nvPr/>
        </p:nvSpPr>
        <p:spPr>
          <a:xfrm>
            <a:off x="5076523" y="4730273"/>
            <a:ext cx="5521827" cy="369332"/>
          </a:xfrm>
          <a:prstGeom prst="rect">
            <a:avLst/>
          </a:prstGeom>
        </p:spPr>
        <p:txBody>
          <a:bodyPr wrap="square">
            <a:spAutoFit/>
          </a:bodyPr>
          <a:lstStyle/>
          <a:p>
            <a:r>
              <a:rPr lang="zh-TW" altLang="en-US" i="1" dirty="0" smtClean="0"/>
              <a:t>因為／由於</a:t>
            </a:r>
            <a:r>
              <a:rPr lang="en-US" altLang="zh-TW" i="1" dirty="0" smtClean="0"/>
              <a:t>……</a:t>
            </a:r>
            <a:endParaRPr lang="en-US" altLang="zh-TW" dirty="0"/>
          </a:p>
        </p:txBody>
      </p:sp>
      <p:sp>
        <p:nvSpPr>
          <p:cNvPr id="53" name="Rectangle 16"/>
          <p:cNvSpPr/>
          <p:nvPr/>
        </p:nvSpPr>
        <p:spPr>
          <a:xfrm>
            <a:off x="5076523" y="5728456"/>
            <a:ext cx="5521827" cy="369332"/>
          </a:xfrm>
          <a:prstGeom prst="rect">
            <a:avLst/>
          </a:prstGeom>
        </p:spPr>
        <p:txBody>
          <a:bodyPr wrap="square">
            <a:spAutoFit/>
          </a:bodyPr>
          <a:lstStyle/>
          <a:p>
            <a:r>
              <a:rPr lang="zh-TW" altLang="en-US" i="1" dirty="0" smtClean="0"/>
              <a:t>是／要／會</a:t>
            </a:r>
            <a:r>
              <a:rPr lang="en-US" altLang="zh-TW" i="1" dirty="0" smtClean="0"/>
              <a:t>……</a:t>
            </a:r>
            <a:r>
              <a:rPr lang="zh-TW" altLang="en-US" dirty="0" smtClean="0"/>
              <a:t>（提供細節）；</a:t>
            </a:r>
            <a:r>
              <a:rPr lang="zh-TW" altLang="en-US" i="1" dirty="0" smtClean="0"/>
              <a:t>例如</a:t>
            </a:r>
            <a:r>
              <a:rPr lang="en-US" altLang="zh-TW" i="1" dirty="0" smtClean="0"/>
              <a:t>……</a:t>
            </a:r>
            <a:r>
              <a:rPr lang="zh-TW" altLang="en-US" dirty="0" smtClean="0"/>
              <a:t>（舉出例子）</a:t>
            </a:r>
            <a:endParaRPr lang="en-US" altLang="zh-TW" dirty="0"/>
          </a:p>
        </p:txBody>
      </p:sp>
      <p:sp>
        <p:nvSpPr>
          <p:cNvPr id="54" name="Rectangle 15"/>
          <p:cNvSpPr/>
          <p:nvPr/>
        </p:nvSpPr>
        <p:spPr>
          <a:xfrm>
            <a:off x="3284400" y="5728456"/>
            <a:ext cx="992579" cy="369332"/>
          </a:xfrm>
          <a:prstGeom prst="rect">
            <a:avLst/>
          </a:prstGeom>
        </p:spPr>
        <p:txBody>
          <a:bodyPr wrap="none">
            <a:spAutoFit/>
          </a:bodyPr>
          <a:lstStyle/>
          <a:p>
            <a:pPr marL="342900" indent="-342900">
              <a:buFont typeface="Microsoft JhengHei UI" panose="020B0604030504040204" pitchFamily="34" charset="-120"/>
              <a:buChar char="╶"/>
            </a:pPr>
            <a:r>
              <a:rPr lang="zh-TW" altLang="en-US" b="1" dirty="0" smtClean="0"/>
              <a:t>闡述</a:t>
            </a:r>
            <a:endParaRPr lang="en-US" altLang="zh-TW" b="1" dirty="0" smtClean="0"/>
          </a:p>
        </p:txBody>
      </p:sp>
      <p:sp>
        <p:nvSpPr>
          <p:cNvPr id="55" name="Rectangle 16"/>
          <p:cNvSpPr/>
          <p:nvPr/>
        </p:nvSpPr>
        <p:spPr>
          <a:xfrm>
            <a:off x="5076523" y="5056917"/>
            <a:ext cx="5521827" cy="369332"/>
          </a:xfrm>
          <a:prstGeom prst="rect">
            <a:avLst/>
          </a:prstGeom>
        </p:spPr>
        <p:txBody>
          <a:bodyPr wrap="square">
            <a:spAutoFit/>
          </a:bodyPr>
          <a:lstStyle/>
          <a:p>
            <a:r>
              <a:rPr lang="zh-TW" altLang="en-US" i="1" dirty="0" smtClean="0"/>
              <a:t>是／要／會</a:t>
            </a:r>
            <a:r>
              <a:rPr lang="en-US" altLang="zh-TW" i="1" dirty="0" smtClean="0"/>
              <a:t>……</a:t>
            </a:r>
            <a:r>
              <a:rPr lang="zh-TW" altLang="en-US" dirty="0" smtClean="0"/>
              <a:t>（提供細節）；</a:t>
            </a:r>
            <a:r>
              <a:rPr lang="zh-TW" altLang="en-US" i="1" dirty="0" smtClean="0"/>
              <a:t>例如</a:t>
            </a:r>
            <a:r>
              <a:rPr lang="en-US" altLang="zh-TW" i="1" dirty="0" smtClean="0"/>
              <a:t>……</a:t>
            </a:r>
            <a:r>
              <a:rPr lang="zh-TW" altLang="en-US" dirty="0" smtClean="0"/>
              <a:t>（舉出例子）</a:t>
            </a:r>
            <a:endParaRPr lang="en-US" altLang="zh-TW" dirty="0"/>
          </a:p>
        </p:txBody>
      </p:sp>
      <p:sp>
        <p:nvSpPr>
          <p:cNvPr id="56" name="Rectangle 15"/>
          <p:cNvSpPr/>
          <p:nvPr/>
        </p:nvSpPr>
        <p:spPr>
          <a:xfrm>
            <a:off x="2969827" y="5056917"/>
            <a:ext cx="992579" cy="369332"/>
          </a:xfrm>
          <a:prstGeom prst="rect">
            <a:avLst/>
          </a:prstGeom>
        </p:spPr>
        <p:txBody>
          <a:bodyPr wrap="none">
            <a:spAutoFit/>
          </a:bodyPr>
          <a:lstStyle/>
          <a:p>
            <a:pPr marL="342900" indent="-342900">
              <a:buFont typeface="Microsoft JhengHei UI" panose="020B0604030504040204" pitchFamily="34" charset="-120"/>
              <a:buChar char="╶"/>
            </a:pPr>
            <a:r>
              <a:rPr lang="zh-TW" altLang="en-US" b="1" dirty="0" smtClean="0"/>
              <a:t>闡述</a:t>
            </a:r>
            <a:endParaRPr lang="en-US" altLang="zh-TW" b="1" dirty="0" smtClean="0"/>
          </a:p>
        </p:txBody>
      </p:sp>
      <p:sp>
        <p:nvSpPr>
          <p:cNvPr id="46" name="Rectangle 40"/>
          <p:cNvSpPr/>
          <p:nvPr/>
        </p:nvSpPr>
        <p:spPr>
          <a:xfrm>
            <a:off x="5076523" y="6127097"/>
            <a:ext cx="3903633" cy="369332"/>
          </a:xfrm>
          <a:prstGeom prst="rect">
            <a:avLst/>
          </a:prstGeom>
        </p:spPr>
        <p:txBody>
          <a:bodyPr wrap="none">
            <a:spAutoFit/>
          </a:bodyPr>
          <a:lstStyle/>
          <a:p>
            <a:r>
              <a:rPr lang="zh-TW" altLang="en-US" i="1" dirty="0" smtClean="0">
                <a:latin typeface="+mn-ea"/>
              </a:rPr>
              <a:t>總括而言，</a:t>
            </a:r>
            <a:r>
              <a:rPr lang="en-US" altLang="zh-TW" i="1" dirty="0" smtClean="0">
                <a:latin typeface="+mn-ea"/>
              </a:rPr>
              <a:t>……</a:t>
            </a:r>
            <a:r>
              <a:rPr lang="zh-TW" altLang="en-US" i="1" dirty="0" smtClean="0">
                <a:latin typeface="+mn-ea"/>
              </a:rPr>
              <a:t>由</a:t>
            </a:r>
            <a:r>
              <a:rPr lang="en-US" altLang="zh-TW" i="1" dirty="0" smtClean="0">
                <a:latin typeface="+mn-ea"/>
              </a:rPr>
              <a:t>……</a:t>
            </a:r>
            <a:r>
              <a:rPr lang="zh-TW" altLang="en-US" i="1" dirty="0" smtClean="0">
                <a:latin typeface="+mn-ea"/>
              </a:rPr>
              <a:t>方面的原因引致</a:t>
            </a:r>
            <a:endParaRPr lang="en-US" i="1" dirty="0">
              <a:latin typeface="+mn-ea"/>
            </a:endParaRPr>
          </a:p>
        </p:txBody>
      </p:sp>
      <p:sp>
        <p:nvSpPr>
          <p:cNvPr id="47" name="Rectangle 41"/>
          <p:cNvSpPr/>
          <p:nvPr/>
        </p:nvSpPr>
        <p:spPr>
          <a:xfrm>
            <a:off x="2660420" y="6127097"/>
            <a:ext cx="646331" cy="369332"/>
          </a:xfrm>
          <a:prstGeom prst="rect">
            <a:avLst/>
          </a:prstGeom>
        </p:spPr>
        <p:txBody>
          <a:bodyPr wrap="none">
            <a:spAutoFit/>
          </a:bodyPr>
          <a:lstStyle/>
          <a:p>
            <a:r>
              <a:rPr lang="zh-TW" altLang="en-US" b="1" dirty="0" smtClean="0">
                <a:latin typeface="+mn-ea"/>
              </a:rPr>
              <a:t>總結</a:t>
            </a:r>
            <a:endParaRPr lang="en-US" altLang="zh-TW" b="1" dirty="0">
              <a:latin typeface="+mn-ea"/>
            </a:endParaRPr>
          </a:p>
        </p:txBody>
      </p:sp>
      <p:sp>
        <p:nvSpPr>
          <p:cNvPr id="35" name="Rectangle: Rounded Corners 32">
            <a:extLst>
              <a:ext uri="{FF2B5EF4-FFF2-40B4-BE49-F238E27FC236}">
                <a16:creationId xmlns:a16="http://schemas.microsoft.com/office/drawing/2014/main" id="{B6477AE2-8317-421F-9149-3BA0B1ED8B95}"/>
              </a:ext>
            </a:extLst>
          </p:cNvPr>
          <p:cNvSpPr>
            <a:spLocks/>
          </p:cNvSpPr>
          <p:nvPr/>
        </p:nvSpPr>
        <p:spPr>
          <a:xfrm flipH="1">
            <a:off x="301809" y="709912"/>
            <a:ext cx="2340000" cy="1620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3200" b="1" dirty="0" smtClean="0">
                <a:solidFill>
                  <a:schemeClr val="tx1"/>
                </a:solidFill>
                <a:latin typeface="Microsoft JhengHei" panose="020B0604030504040204" pitchFamily="34" charset="-120"/>
                <a:ea typeface="Microsoft JhengHei" panose="020B0604030504040204" pitchFamily="34" charset="-120"/>
              </a:rPr>
              <a:t>6. </a:t>
            </a:r>
            <a:r>
              <a:rPr lang="zh-TW" altLang="en-US" sz="3200" b="1" dirty="0" smtClean="0">
                <a:solidFill>
                  <a:schemeClr val="tx1"/>
                </a:solidFill>
                <a:latin typeface="Microsoft JhengHei" panose="020B0604030504040204" pitchFamily="34" charset="-120"/>
                <a:ea typeface="Microsoft JhengHei" panose="020B0604030504040204" pitchFamily="34" charset="-120"/>
              </a:rPr>
              <a:t>運用因果解釋模範短語</a:t>
            </a:r>
            <a:endParaRPr lang="en-ID" altLang="zh-TW" sz="3200" dirty="0">
              <a:solidFill>
                <a:schemeClr val="tx1"/>
              </a:solidFill>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8677005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2"/>
          </p:nvPr>
        </p:nvSpPr>
        <p:spPr/>
        <p:txBody>
          <a:bodyPr/>
          <a:lstStyle/>
          <a:p>
            <a:fld id="{67A90FA2-EAE0-4617-8F46-E0FC1FC2E3B5}" type="slidenum">
              <a:rPr lang="en-US" smtClean="0"/>
              <a:t>23</a:t>
            </a:fld>
            <a:endParaRPr lang="en-US"/>
          </a:p>
        </p:txBody>
      </p:sp>
      <p:sp>
        <p:nvSpPr>
          <p:cNvPr id="20" name="Rectangle: Rounded Corners 32">
            <a:extLst>
              <a:ext uri="{FF2B5EF4-FFF2-40B4-BE49-F238E27FC236}">
                <a16:creationId xmlns:a16="http://schemas.microsoft.com/office/drawing/2014/main" id="{B6477AE2-8317-421F-9149-3BA0B1ED8B95}"/>
              </a:ext>
            </a:extLst>
          </p:cNvPr>
          <p:cNvSpPr>
            <a:spLocks/>
          </p:cNvSpPr>
          <p:nvPr/>
        </p:nvSpPr>
        <p:spPr>
          <a:xfrm flipH="1">
            <a:off x="5008956" y="157818"/>
            <a:ext cx="7020000" cy="792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smtClean="0">
                <a:solidFill>
                  <a:schemeClr val="tx1"/>
                </a:solidFill>
                <a:latin typeface="+mj-ea"/>
                <a:ea typeface="+mj-ea"/>
              </a:rPr>
              <a:t>標題或題目的標誌字詞例子：</a:t>
            </a:r>
            <a:r>
              <a:rPr lang="zh-TW" altLang="en-US" sz="2800" b="1" dirty="0">
                <a:solidFill>
                  <a:schemeClr val="tx1"/>
                </a:solidFill>
                <a:latin typeface="+mj-ea"/>
                <a:ea typeface="+mj-ea"/>
              </a:rPr>
              <a:t>起因、</a:t>
            </a:r>
            <a:r>
              <a:rPr lang="zh-TW" altLang="en-US" sz="2800" b="1" dirty="0" smtClean="0">
                <a:solidFill>
                  <a:schemeClr val="tx1"/>
                </a:solidFill>
                <a:latin typeface="+mj-ea"/>
                <a:ea typeface="+mj-ea"/>
              </a:rPr>
              <a:t>原因、因素</a:t>
            </a:r>
            <a:r>
              <a:rPr lang="zh-TW" altLang="en-US" sz="2800" b="1" dirty="0">
                <a:solidFill>
                  <a:schemeClr val="tx1"/>
                </a:solidFill>
                <a:latin typeface="+mj-ea"/>
                <a:ea typeface="+mj-ea"/>
              </a:rPr>
              <a:t>、</a:t>
            </a:r>
            <a:r>
              <a:rPr lang="zh-TW" altLang="en-US" sz="2800" b="1" dirty="0" smtClean="0">
                <a:solidFill>
                  <a:schemeClr val="tx1"/>
                </a:solidFill>
                <a:latin typeface="+mj-ea"/>
                <a:ea typeface="+mj-ea"/>
              </a:rPr>
              <a:t>成因、理由</a:t>
            </a:r>
            <a:r>
              <a:rPr lang="zh-TW" altLang="en-US" sz="2800" b="1" dirty="0">
                <a:solidFill>
                  <a:schemeClr val="tx1"/>
                </a:solidFill>
                <a:latin typeface="+mj-ea"/>
                <a:ea typeface="+mj-ea"/>
              </a:rPr>
              <a:t>、</a:t>
            </a:r>
            <a:r>
              <a:rPr lang="zh-TW" altLang="en-US" sz="2800" b="1" dirty="0" smtClean="0">
                <a:solidFill>
                  <a:schemeClr val="tx1"/>
                </a:solidFill>
                <a:latin typeface="+mj-ea"/>
                <a:ea typeface="+mj-ea"/>
              </a:rPr>
              <a:t>緣故、緣由</a:t>
            </a:r>
            <a:r>
              <a:rPr lang="zh-TW" altLang="en-US" sz="2800" b="1" dirty="0">
                <a:solidFill>
                  <a:schemeClr val="tx1"/>
                </a:solidFill>
                <a:latin typeface="+mj-ea"/>
                <a:ea typeface="+mj-ea"/>
              </a:rPr>
              <a:t>、因由</a:t>
            </a:r>
            <a:endParaRPr lang="en-ID" sz="2800" dirty="0">
              <a:solidFill>
                <a:schemeClr val="tx1"/>
              </a:solidFill>
              <a:latin typeface="+mj-ea"/>
              <a:ea typeface="+mj-ea"/>
            </a:endParaRPr>
          </a:p>
        </p:txBody>
      </p:sp>
      <p:sp>
        <p:nvSpPr>
          <p:cNvPr id="23" name="手繪多邊形 22"/>
          <p:cNvSpPr/>
          <p:nvPr/>
        </p:nvSpPr>
        <p:spPr>
          <a:xfrm>
            <a:off x="9361292" y="397265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a:solidFill>
            <a:schemeClr val="accent1">
              <a:lumMod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最終結果</a:t>
            </a:r>
            <a:endParaRPr lang="zh-TW" altLang="en-US" sz="2600" b="1" kern="1200" dirty="0"/>
          </a:p>
        </p:txBody>
      </p:sp>
      <p:sp>
        <p:nvSpPr>
          <p:cNvPr id="24" name="手繪多邊形 23"/>
          <p:cNvSpPr/>
          <p:nvPr/>
        </p:nvSpPr>
        <p:spPr>
          <a:xfrm rot="3907178">
            <a:off x="8400615" y="3700068"/>
            <a:ext cx="1352376" cy="29531"/>
          </a:xfrm>
          <a:custGeom>
            <a:avLst/>
            <a:gdLst>
              <a:gd name="connsiteX0" fmla="*/ 0 w 1352376"/>
              <a:gd name="connsiteY0" fmla="*/ 14765 h 29531"/>
              <a:gd name="connsiteX1" fmla="*/ 1352376 w 1352376"/>
              <a:gd name="connsiteY1" fmla="*/ 14765 h 29531"/>
            </a:gdLst>
            <a:ahLst/>
            <a:cxnLst>
              <a:cxn ang="0">
                <a:pos x="connsiteX0" y="connsiteY0"/>
              </a:cxn>
              <a:cxn ang="0">
                <a:pos x="connsiteX1" y="connsiteY1"/>
              </a:cxn>
            </a:cxnLst>
            <a:rect l="l" t="t" r="r" b="b"/>
            <a:pathLst>
              <a:path w="1352376" h="29531">
                <a:moveTo>
                  <a:pt x="1352376"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655079" tIns="-19045" rIns="655078" bIns="-19043"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25" name="手繪多邊形 24"/>
          <p:cNvSpPr/>
          <p:nvPr/>
        </p:nvSpPr>
        <p:spPr>
          <a:xfrm>
            <a:off x="7369868" y="274579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26" name="手繪多邊形 25"/>
          <p:cNvSpPr/>
          <p:nvPr/>
        </p:nvSpPr>
        <p:spPr>
          <a:xfrm>
            <a:off x="6800889" y="3086638"/>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568978"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1" rIns="282965" bIns="542"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27" name="手繪多邊形 26"/>
          <p:cNvSpPr/>
          <p:nvPr/>
        </p:nvSpPr>
        <p:spPr>
          <a:xfrm>
            <a:off x="5378443" y="274579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28" name="手繪多邊形 27"/>
          <p:cNvSpPr/>
          <p:nvPr/>
        </p:nvSpPr>
        <p:spPr>
          <a:xfrm>
            <a:off x="4809464" y="3086638"/>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568978"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1" rIns="282965" bIns="542"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29" name="手繪多邊形 28"/>
          <p:cNvSpPr/>
          <p:nvPr/>
        </p:nvSpPr>
        <p:spPr>
          <a:xfrm>
            <a:off x="3387018" y="274579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原因</a:t>
            </a:r>
            <a:endParaRPr lang="zh-TW" altLang="en-US" sz="2600" b="1" kern="1200" dirty="0"/>
          </a:p>
        </p:txBody>
      </p:sp>
      <p:sp>
        <p:nvSpPr>
          <p:cNvPr id="30" name="手繪多邊形 29"/>
          <p:cNvSpPr/>
          <p:nvPr/>
        </p:nvSpPr>
        <p:spPr>
          <a:xfrm rot="19302164">
            <a:off x="2740033" y="3311291"/>
            <a:ext cx="724993" cy="29532"/>
          </a:xfrm>
          <a:custGeom>
            <a:avLst/>
            <a:gdLst>
              <a:gd name="connsiteX0" fmla="*/ 0 w 724992"/>
              <a:gd name="connsiteY0" fmla="*/ 14765 h 29531"/>
              <a:gd name="connsiteX1" fmla="*/ 724992 w 724992"/>
              <a:gd name="connsiteY1" fmla="*/ 14765 h 29531"/>
            </a:gdLst>
            <a:ahLst/>
            <a:cxnLst>
              <a:cxn ang="0">
                <a:pos x="connsiteX0" y="connsiteY0"/>
              </a:cxn>
              <a:cxn ang="0">
                <a:pos x="connsiteX1" y="connsiteY1"/>
              </a:cxn>
            </a:cxnLst>
            <a:rect l="l" t="t" r="r" b="b"/>
            <a:pathLst>
              <a:path w="724992" h="29531">
                <a:moveTo>
                  <a:pt x="724992"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57070" tIns="-3359" rIns="357073" bIns="-3359"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31" name="手繪多邊形 30"/>
          <p:cNvSpPr/>
          <p:nvPr/>
        </p:nvSpPr>
        <p:spPr>
          <a:xfrm>
            <a:off x="1395594" y="3195100"/>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endParaRPr lang="zh-TW" altLang="en-US" sz="2600" b="1" kern="1200" dirty="0"/>
          </a:p>
        </p:txBody>
      </p:sp>
      <p:sp>
        <p:nvSpPr>
          <p:cNvPr id="32" name="手繪多邊形 31"/>
          <p:cNvSpPr/>
          <p:nvPr/>
        </p:nvSpPr>
        <p:spPr>
          <a:xfrm rot="2142401">
            <a:off x="8726453" y="4109021"/>
            <a:ext cx="700699" cy="29531"/>
          </a:xfrm>
          <a:custGeom>
            <a:avLst/>
            <a:gdLst>
              <a:gd name="connsiteX0" fmla="*/ 0 w 700699"/>
              <a:gd name="connsiteY0" fmla="*/ 14765 h 29531"/>
              <a:gd name="connsiteX1" fmla="*/ 700699 w 700699"/>
              <a:gd name="connsiteY1" fmla="*/ 14765 h 29531"/>
            </a:gdLst>
            <a:ahLst/>
            <a:cxnLst>
              <a:cxn ang="0">
                <a:pos x="connsiteX0" y="connsiteY0"/>
              </a:cxn>
              <a:cxn ang="0">
                <a:pos x="connsiteX1" y="connsiteY1"/>
              </a:cxn>
            </a:cxnLst>
            <a:rect l="l" t="t" r="r" b="b"/>
            <a:pathLst>
              <a:path w="700699" h="29531">
                <a:moveTo>
                  <a:pt x="700699"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45532" tIns="-2753" rIns="345533" bIns="-2751"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33" name="手繪多邊形 32"/>
          <p:cNvSpPr/>
          <p:nvPr/>
        </p:nvSpPr>
        <p:spPr>
          <a:xfrm>
            <a:off x="7369868" y="3563699"/>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35" name="手繪多邊形 34"/>
          <p:cNvSpPr/>
          <p:nvPr/>
        </p:nvSpPr>
        <p:spPr>
          <a:xfrm>
            <a:off x="3383050" y="3550484"/>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原因</a:t>
            </a:r>
            <a:endParaRPr lang="zh-TW" altLang="en-US" sz="2600" b="1" kern="1200" dirty="0"/>
          </a:p>
        </p:txBody>
      </p:sp>
      <p:sp>
        <p:nvSpPr>
          <p:cNvPr id="36" name="手繪多邊形 35"/>
          <p:cNvSpPr/>
          <p:nvPr/>
        </p:nvSpPr>
        <p:spPr>
          <a:xfrm rot="1923809">
            <a:off x="2762182" y="3712926"/>
            <a:ext cx="672131" cy="29532"/>
          </a:xfrm>
          <a:custGeom>
            <a:avLst/>
            <a:gdLst>
              <a:gd name="connsiteX0" fmla="*/ 0 w 672130"/>
              <a:gd name="connsiteY0" fmla="*/ 14765 h 29531"/>
              <a:gd name="connsiteX1" fmla="*/ 672130 w 672130"/>
              <a:gd name="connsiteY1" fmla="*/ 14765 h 29531"/>
            </a:gdLst>
            <a:ahLst/>
            <a:cxnLst>
              <a:cxn ang="0">
                <a:pos x="connsiteX0" y="connsiteY0"/>
              </a:cxn>
              <a:cxn ang="0">
                <a:pos x="connsiteX1" y="connsiteY1"/>
              </a:cxn>
            </a:cxnLst>
            <a:rect l="l" t="t" r="r" b="b"/>
            <a:pathLst>
              <a:path w="672130" h="29531">
                <a:moveTo>
                  <a:pt x="672130"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31962" tIns="-2038" rIns="331963" bIns="-2037"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37" name="手繪多邊形 36"/>
          <p:cNvSpPr/>
          <p:nvPr/>
        </p:nvSpPr>
        <p:spPr>
          <a:xfrm>
            <a:off x="1390999" y="3193678"/>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角度</a:t>
            </a:r>
            <a:endParaRPr lang="zh-TW" altLang="en-US" sz="2600" b="1" kern="1200" dirty="0"/>
          </a:p>
        </p:txBody>
      </p:sp>
      <p:sp>
        <p:nvSpPr>
          <p:cNvPr id="38" name="手繪多邊形 37"/>
          <p:cNvSpPr/>
          <p:nvPr/>
        </p:nvSpPr>
        <p:spPr>
          <a:xfrm rot="19457599">
            <a:off x="8726453" y="4517975"/>
            <a:ext cx="700699" cy="29531"/>
          </a:xfrm>
          <a:custGeom>
            <a:avLst/>
            <a:gdLst>
              <a:gd name="connsiteX0" fmla="*/ 0 w 700699"/>
              <a:gd name="connsiteY0" fmla="*/ 14765 h 29531"/>
              <a:gd name="connsiteX1" fmla="*/ 700699 w 700699"/>
              <a:gd name="connsiteY1" fmla="*/ 14765 h 29531"/>
            </a:gdLst>
            <a:ahLst/>
            <a:cxnLst>
              <a:cxn ang="0">
                <a:pos x="connsiteX0" y="connsiteY0"/>
              </a:cxn>
              <a:cxn ang="0">
                <a:pos x="connsiteX1" y="connsiteY1"/>
              </a:cxn>
            </a:cxnLst>
            <a:rect l="l" t="t" r="r" b="b"/>
            <a:pathLst>
              <a:path w="700699" h="29531">
                <a:moveTo>
                  <a:pt x="700699"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45532" tIns="-2753" rIns="345532" bIns="-2751"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39" name="手繪多邊形 38"/>
          <p:cNvSpPr/>
          <p:nvPr/>
        </p:nvSpPr>
        <p:spPr>
          <a:xfrm>
            <a:off x="7369868" y="4381605"/>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40" name="手繪多邊形 39"/>
          <p:cNvSpPr/>
          <p:nvPr/>
        </p:nvSpPr>
        <p:spPr>
          <a:xfrm>
            <a:off x="6800889" y="4722450"/>
            <a:ext cx="568978" cy="29532"/>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568978"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2" rIns="282965" bIns="542"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41" name="手繪多邊形 40"/>
          <p:cNvSpPr/>
          <p:nvPr/>
        </p:nvSpPr>
        <p:spPr>
          <a:xfrm>
            <a:off x="5378443" y="4381605"/>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42" name="手繪多邊形 41"/>
          <p:cNvSpPr/>
          <p:nvPr/>
        </p:nvSpPr>
        <p:spPr>
          <a:xfrm>
            <a:off x="4809464" y="4722450"/>
            <a:ext cx="568979" cy="29532"/>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568978"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2" rIns="282966" bIns="542"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43" name="手繪多邊形 42"/>
          <p:cNvSpPr/>
          <p:nvPr/>
        </p:nvSpPr>
        <p:spPr>
          <a:xfrm>
            <a:off x="3387018" y="4381605"/>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原因</a:t>
            </a:r>
            <a:endParaRPr lang="zh-TW" altLang="en-US" sz="2600" b="1" kern="1200" dirty="0"/>
          </a:p>
        </p:txBody>
      </p:sp>
      <p:sp>
        <p:nvSpPr>
          <p:cNvPr id="44" name="手繪多邊形 43"/>
          <p:cNvSpPr/>
          <p:nvPr/>
        </p:nvSpPr>
        <p:spPr>
          <a:xfrm rot="19507989">
            <a:off x="2755795" y="4920668"/>
            <a:ext cx="693468" cy="29532"/>
          </a:xfrm>
          <a:custGeom>
            <a:avLst/>
            <a:gdLst>
              <a:gd name="connsiteX0" fmla="*/ 0 w 693467"/>
              <a:gd name="connsiteY0" fmla="*/ 14765 h 29531"/>
              <a:gd name="connsiteX1" fmla="*/ 693467 w 693467"/>
              <a:gd name="connsiteY1" fmla="*/ 14765 h 29531"/>
            </a:gdLst>
            <a:ahLst/>
            <a:cxnLst>
              <a:cxn ang="0">
                <a:pos x="connsiteX0" y="connsiteY0"/>
              </a:cxn>
              <a:cxn ang="0">
                <a:pos x="connsiteX1" y="connsiteY1"/>
              </a:cxn>
            </a:cxnLst>
            <a:rect l="l" t="t" r="r" b="b"/>
            <a:pathLst>
              <a:path w="693467" h="29531">
                <a:moveTo>
                  <a:pt x="693467"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42096" tIns="-2571" rIns="342098" bIns="-2571"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45" name="手繪多邊形 44"/>
          <p:cNvSpPr/>
          <p:nvPr/>
        </p:nvSpPr>
        <p:spPr>
          <a:xfrm>
            <a:off x="1395594" y="4778041"/>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46" name="手繪多邊形 45"/>
          <p:cNvSpPr/>
          <p:nvPr/>
        </p:nvSpPr>
        <p:spPr>
          <a:xfrm rot="17692822">
            <a:off x="8400615" y="4926928"/>
            <a:ext cx="1352376" cy="29531"/>
          </a:xfrm>
          <a:custGeom>
            <a:avLst/>
            <a:gdLst>
              <a:gd name="connsiteX0" fmla="*/ 0 w 1352376"/>
              <a:gd name="connsiteY0" fmla="*/ 14765 h 29531"/>
              <a:gd name="connsiteX1" fmla="*/ 1352376 w 1352376"/>
              <a:gd name="connsiteY1" fmla="*/ 14765 h 29531"/>
            </a:gdLst>
            <a:ahLst/>
            <a:cxnLst>
              <a:cxn ang="0">
                <a:pos x="connsiteX0" y="connsiteY0"/>
              </a:cxn>
              <a:cxn ang="0">
                <a:pos x="connsiteX1" y="connsiteY1"/>
              </a:cxn>
            </a:cxnLst>
            <a:rect l="l" t="t" r="r" b="b"/>
            <a:pathLst>
              <a:path w="1352376" h="29531">
                <a:moveTo>
                  <a:pt x="1352376"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655079" tIns="-19045" rIns="655078" bIns="-19043"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47" name="手繪多邊形 46"/>
          <p:cNvSpPr/>
          <p:nvPr/>
        </p:nvSpPr>
        <p:spPr>
          <a:xfrm>
            <a:off x="7369868" y="519951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49" name="手繪多邊形 48"/>
          <p:cNvSpPr/>
          <p:nvPr/>
        </p:nvSpPr>
        <p:spPr>
          <a:xfrm>
            <a:off x="3383050" y="519951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原因</a:t>
            </a:r>
            <a:endParaRPr lang="zh-TW" altLang="en-US" sz="2600" b="1" kern="1200" dirty="0"/>
          </a:p>
        </p:txBody>
      </p:sp>
      <p:sp>
        <p:nvSpPr>
          <p:cNvPr id="50" name="手繪多邊形 49"/>
          <p:cNvSpPr/>
          <p:nvPr/>
        </p:nvSpPr>
        <p:spPr>
          <a:xfrm rot="2195375">
            <a:off x="2743542" y="5328924"/>
            <a:ext cx="709410" cy="29532"/>
          </a:xfrm>
          <a:custGeom>
            <a:avLst/>
            <a:gdLst>
              <a:gd name="connsiteX0" fmla="*/ 0 w 709410"/>
              <a:gd name="connsiteY0" fmla="*/ 14765 h 29531"/>
              <a:gd name="connsiteX1" fmla="*/ 709410 w 709410"/>
              <a:gd name="connsiteY1" fmla="*/ 14765 h 29531"/>
            </a:gdLst>
            <a:ahLst/>
            <a:cxnLst>
              <a:cxn ang="0">
                <a:pos x="connsiteX0" y="connsiteY0"/>
              </a:cxn>
              <a:cxn ang="0">
                <a:pos x="connsiteX1" y="connsiteY1"/>
              </a:cxn>
            </a:cxnLst>
            <a:rect l="l" t="t" r="r" b="b"/>
            <a:pathLst>
              <a:path w="709410" h="29531">
                <a:moveTo>
                  <a:pt x="709410"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49670" tIns="-2969" rIns="349669" bIns="-2970"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51" name="手繪多邊形 50"/>
          <p:cNvSpPr/>
          <p:nvPr/>
        </p:nvSpPr>
        <p:spPr>
          <a:xfrm>
            <a:off x="1390999" y="4776647"/>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角度</a:t>
            </a:r>
            <a:endParaRPr lang="zh-TW" altLang="en-US" sz="2600" b="1" kern="1200" dirty="0"/>
          </a:p>
        </p:txBody>
      </p:sp>
      <p:sp>
        <p:nvSpPr>
          <p:cNvPr id="54" name="手繪多邊形 53"/>
          <p:cNvSpPr/>
          <p:nvPr/>
        </p:nvSpPr>
        <p:spPr>
          <a:xfrm>
            <a:off x="6798501" y="3891330"/>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568978"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1" rIns="282965" bIns="542"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55" name="手繪多邊形 54"/>
          <p:cNvSpPr/>
          <p:nvPr/>
        </p:nvSpPr>
        <p:spPr>
          <a:xfrm>
            <a:off x="5376055" y="3550484"/>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56" name="手繪多邊形 55"/>
          <p:cNvSpPr/>
          <p:nvPr/>
        </p:nvSpPr>
        <p:spPr>
          <a:xfrm>
            <a:off x="4807076" y="3891330"/>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568978"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1" rIns="282965" bIns="542"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57" name="手繪多邊形 56"/>
          <p:cNvSpPr/>
          <p:nvPr/>
        </p:nvSpPr>
        <p:spPr>
          <a:xfrm>
            <a:off x="6798905" y="5543263"/>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568978"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1" rIns="282965" bIns="542"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58" name="手繪多邊形 57"/>
          <p:cNvSpPr/>
          <p:nvPr/>
        </p:nvSpPr>
        <p:spPr>
          <a:xfrm>
            <a:off x="5376459" y="5202417"/>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59" name="手繪多邊形 58"/>
          <p:cNvSpPr/>
          <p:nvPr/>
        </p:nvSpPr>
        <p:spPr>
          <a:xfrm>
            <a:off x="4807480" y="5543263"/>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568978"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1" rIns="282965" bIns="542"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52" name="手繪多邊形 51"/>
          <p:cNvSpPr/>
          <p:nvPr/>
        </p:nvSpPr>
        <p:spPr>
          <a:xfrm>
            <a:off x="10084958" y="3234776"/>
            <a:ext cx="1908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a:solidFill>
                  <a:schemeClr val="tx1"/>
                </a:solidFill>
                <a:latin typeface="+mj-ea"/>
              </a:rPr>
              <a:t>我會解釋</a:t>
            </a:r>
            <a:r>
              <a:rPr lang="en-US" altLang="zh-TW" sz="1600" b="1" i="1" dirty="0" smtClean="0">
                <a:solidFill>
                  <a:schemeClr val="tx1"/>
                </a:solidFill>
                <a:latin typeface="+mj-ea"/>
              </a:rPr>
              <a:t>……</a:t>
            </a:r>
            <a:r>
              <a:rPr lang="zh-TW" altLang="en-US" sz="1600" b="1" i="1" dirty="0" smtClean="0">
                <a:solidFill>
                  <a:schemeClr val="tx1"/>
                </a:solidFill>
                <a:latin typeface="+mj-ea"/>
              </a:rPr>
              <a:t>／</a:t>
            </a:r>
            <a:r>
              <a:rPr lang="en-US" altLang="zh-TW" sz="1600" b="1" i="1" dirty="0" smtClean="0">
                <a:solidFill>
                  <a:schemeClr val="tx1"/>
                </a:solidFill>
                <a:latin typeface="+mj-ea"/>
              </a:rPr>
              <a:t/>
            </a:r>
            <a:br>
              <a:rPr lang="en-US" altLang="zh-TW" sz="1600" b="1" i="1" dirty="0" smtClean="0">
                <a:solidFill>
                  <a:schemeClr val="tx1"/>
                </a:solidFill>
                <a:latin typeface="+mj-ea"/>
              </a:rPr>
            </a:br>
            <a:r>
              <a:rPr lang="en-US" altLang="zh-TW" sz="1600" b="1" i="1" dirty="0" smtClean="0">
                <a:solidFill>
                  <a:schemeClr val="tx1"/>
                </a:solidFill>
                <a:latin typeface="+mj-ea"/>
              </a:rPr>
              <a:t>……</a:t>
            </a:r>
            <a:r>
              <a:rPr lang="zh-TW" altLang="en-US" sz="1600" b="1" i="1" dirty="0">
                <a:solidFill>
                  <a:schemeClr val="tx1"/>
                </a:solidFill>
                <a:latin typeface="+mj-ea"/>
              </a:rPr>
              <a:t>的原因有</a:t>
            </a:r>
            <a:r>
              <a:rPr lang="en-US" altLang="zh-TW" sz="1600" b="1" i="1" dirty="0">
                <a:solidFill>
                  <a:schemeClr val="tx1"/>
                </a:solidFill>
                <a:latin typeface="+mj-ea"/>
              </a:rPr>
              <a:t>……</a:t>
            </a:r>
          </a:p>
        </p:txBody>
      </p:sp>
      <p:sp>
        <p:nvSpPr>
          <p:cNvPr id="53" name="手繪多邊形 52"/>
          <p:cNvSpPr/>
          <p:nvPr/>
        </p:nvSpPr>
        <p:spPr>
          <a:xfrm flipH="1">
            <a:off x="634103" y="2538954"/>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第一／首先，</a:t>
            </a:r>
            <a:r>
              <a:rPr lang="en-US" altLang="zh-TW" sz="1600" b="1" i="1" dirty="0" smtClean="0">
                <a:solidFill>
                  <a:schemeClr val="tx1"/>
                </a:solidFill>
                <a:latin typeface="+mj-ea"/>
              </a:rPr>
              <a:t/>
            </a:r>
            <a:br>
              <a:rPr lang="en-US" altLang="zh-TW" sz="1600" b="1" i="1" dirty="0" smtClean="0">
                <a:solidFill>
                  <a:schemeClr val="tx1"/>
                </a:solidFill>
                <a:latin typeface="+mj-ea"/>
              </a:rPr>
            </a:br>
            <a:r>
              <a:rPr lang="zh-TW" altLang="en-US" sz="1600" b="1" i="1" dirty="0" smtClean="0">
                <a:solidFill>
                  <a:schemeClr val="tx1"/>
                </a:solidFill>
                <a:latin typeface="+mj-ea"/>
              </a:rPr>
              <a:t>在</a:t>
            </a:r>
            <a:r>
              <a:rPr lang="en-US" altLang="zh-TW" sz="1600" b="1" i="1" dirty="0">
                <a:solidFill>
                  <a:schemeClr val="tx1"/>
                </a:solidFill>
                <a:latin typeface="+mj-ea"/>
              </a:rPr>
              <a:t>……</a:t>
            </a:r>
            <a:r>
              <a:rPr lang="zh-TW" altLang="en-US" sz="1600" b="1" i="1" dirty="0">
                <a:solidFill>
                  <a:schemeClr val="tx1"/>
                </a:solidFill>
                <a:latin typeface="+mj-ea"/>
              </a:rPr>
              <a:t>方面</a:t>
            </a:r>
          </a:p>
        </p:txBody>
      </p:sp>
      <p:sp>
        <p:nvSpPr>
          <p:cNvPr id="61" name="手繪多邊形 60"/>
          <p:cNvSpPr/>
          <p:nvPr/>
        </p:nvSpPr>
        <p:spPr>
          <a:xfrm flipH="1">
            <a:off x="460940" y="4443512"/>
            <a:ext cx="1152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第二，</a:t>
            </a:r>
            <a:r>
              <a:rPr lang="en-US" altLang="zh-TW" sz="1600" b="1" i="1" dirty="0" smtClean="0">
                <a:solidFill>
                  <a:schemeClr val="tx1"/>
                </a:solidFill>
                <a:latin typeface="+mj-ea"/>
              </a:rPr>
              <a:t/>
            </a:r>
            <a:br>
              <a:rPr lang="en-US" altLang="zh-TW" sz="1600" b="1" i="1" dirty="0" smtClean="0">
                <a:solidFill>
                  <a:schemeClr val="tx1"/>
                </a:solidFill>
                <a:latin typeface="+mj-ea"/>
              </a:rPr>
            </a:br>
            <a:r>
              <a:rPr lang="zh-TW" altLang="en-US" sz="1600" b="1" i="1" dirty="0" smtClean="0">
                <a:solidFill>
                  <a:schemeClr val="tx1"/>
                </a:solidFill>
                <a:latin typeface="+mj-ea"/>
              </a:rPr>
              <a:t>在</a:t>
            </a:r>
            <a:r>
              <a:rPr lang="en-US" altLang="zh-TW" sz="1600" b="1" i="1" dirty="0">
                <a:solidFill>
                  <a:schemeClr val="tx1"/>
                </a:solidFill>
                <a:latin typeface="+mj-ea"/>
              </a:rPr>
              <a:t>……</a:t>
            </a:r>
            <a:r>
              <a:rPr lang="zh-TW" altLang="en-US" sz="1600" b="1" i="1" dirty="0">
                <a:solidFill>
                  <a:schemeClr val="tx1"/>
                </a:solidFill>
                <a:latin typeface="+mj-ea"/>
              </a:rPr>
              <a:t>方面</a:t>
            </a:r>
          </a:p>
        </p:txBody>
      </p:sp>
      <p:sp>
        <p:nvSpPr>
          <p:cNvPr id="62" name="手繪多邊形 61"/>
          <p:cNvSpPr/>
          <p:nvPr/>
        </p:nvSpPr>
        <p:spPr>
          <a:xfrm flipH="1">
            <a:off x="1886744" y="2448263"/>
            <a:ext cx="1584000" cy="396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因為／由於</a:t>
            </a:r>
            <a:r>
              <a:rPr lang="en-US" altLang="zh-TW" sz="1600" b="1" i="1" dirty="0">
                <a:solidFill>
                  <a:schemeClr val="tx1"/>
                </a:solidFill>
                <a:latin typeface="+mn-ea"/>
              </a:rPr>
              <a:t>……</a:t>
            </a:r>
          </a:p>
        </p:txBody>
      </p:sp>
      <p:sp>
        <p:nvSpPr>
          <p:cNvPr id="66" name="手繪多邊形 65"/>
          <p:cNvSpPr/>
          <p:nvPr/>
        </p:nvSpPr>
        <p:spPr>
          <a:xfrm>
            <a:off x="3490604" y="2135456"/>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82" name="手繪多邊形 81"/>
          <p:cNvSpPr/>
          <p:nvPr/>
        </p:nvSpPr>
        <p:spPr>
          <a:xfrm flipH="1">
            <a:off x="4733294" y="2150635"/>
            <a:ext cx="176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所以／因此／以致／因而／就</a:t>
            </a:r>
            <a:r>
              <a:rPr lang="en-US" altLang="zh-TW" sz="1600" b="1" i="1" dirty="0">
                <a:solidFill>
                  <a:schemeClr val="tx1"/>
                </a:solidFill>
                <a:latin typeface="+mn-ea"/>
              </a:rPr>
              <a:t>……</a:t>
            </a:r>
          </a:p>
        </p:txBody>
      </p:sp>
      <p:sp>
        <p:nvSpPr>
          <p:cNvPr id="83" name="手繪多邊形 82"/>
          <p:cNvSpPr/>
          <p:nvPr/>
        </p:nvSpPr>
        <p:spPr>
          <a:xfrm>
            <a:off x="6509144" y="2128610"/>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84" name="手繪多邊形 83"/>
          <p:cNvSpPr/>
          <p:nvPr/>
        </p:nvSpPr>
        <p:spPr>
          <a:xfrm>
            <a:off x="7764532" y="2006959"/>
            <a:ext cx="176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所以／因此／以致／因而／就</a:t>
            </a:r>
            <a:r>
              <a:rPr lang="en-US" altLang="zh-TW" sz="1600" b="1" i="1" dirty="0">
                <a:solidFill>
                  <a:schemeClr val="tx1"/>
                </a:solidFill>
                <a:latin typeface="+mn-ea"/>
              </a:rPr>
              <a:t>……</a:t>
            </a:r>
          </a:p>
        </p:txBody>
      </p:sp>
      <p:sp>
        <p:nvSpPr>
          <p:cNvPr id="85" name="手繪多邊形 84"/>
          <p:cNvSpPr/>
          <p:nvPr/>
        </p:nvSpPr>
        <p:spPr>
          <a:xfrm>
            <a:off x="8778918" y="2622918"/>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88" name="手繪多邊形 87"/>
          <p:cNvSpPr/>
          <p:nvPr/>
        </p:nvSpPr>
        <p:spPr>
          <a:xfrm flipH="1">
            <a:off x="1886744" y="3297039"/>
            <a:ext cx="1584000" cy="396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因為／由於</a:t>
            </a:r>
            <a:r>
              <a:rPr lang="en-US" altLang="zh-TW" sz="1600" b="1" i="1" dirty="0">
                <a:solidFill>
                  <a:schemeClr val="tx1"/>
                </a:solidFill>
                <a:latin typeface="+mn-ea"/>
              </a:rPr>
              <a:t>……</a:t>
            </a:r>
          </a:p>
        </p:txBody>
      </p:sp>
      <p:sp>
        <p:nvSpPr>
          <p:cNvPr id="89" name="手繪多邊形 88"/>
          <p:cNvSpPr/>
          <p:nvPr/>
        </p:nvSpPr>
        <p:spPr>
          <a:xfrm>
            <a:off x="3490604" y="2984232"/>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90" name="手繪多邊形 89"/>
          <p:cNvSpPr/>
          <p:nvPr/>
        </p:nvSpPr>
        <p:spPr>
          <a:xfrm flipH="1">
            <a:off x="4733294" y="2999411"/>
            <a:ext cx="176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所以／因此／以致／因而／就</a:t>
            </a:r>
            <a:r>
              <a:rPr lang="en-US" altLang="zh-TW" sz="1600" b="1" i="1" dirty="0">
                <a:solidFill>
                  <a:schemeClr val="tx1"/>
                </a:solidFill>
                <a:latin typeface="+mn-ea"/>
              </a:rPr>
              <a:t>……</a:t>
            </a:r>
          </a:p>
        </p:txBody>
      </p:sp>
      <p:sp>
        <p:nvSpPr>
          <p:cNvPr id="91" name="手繪多邊形 90"/>
          <p:cNvSpPr/>
          <p:nvPr/>
        </p:nvSpPr>
        <p:spPr>
          <a:xfrm>
            <a:off x="6509144" y="2977386"/>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92" name="手繪多邊形 91"/>
          <p:cNvSpPr/>
          <p:nvPr/>
        </p:nvSpPr>
        <p:spPr>
          <a:xfrm>
            <a:off x="7764532" y="2855735"/>
            <a:ext cx="176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所以／因此／以致／因而／就</a:t>
            </a:r>
            <a:r>
              <a:rPr lang="en-US" altLang="zh-TW" sz="1600" b="1" i="1" dirty="0" smtClean="0">
                <a:solidFill>
                  <a:schemeClr val="tx1"/>
                </a:solidFill>
                <a:latin typeface="+mn-ea"/>
              </a:rPr>
              <a:t>……</a:t>
            </a:r>
            <a:endParaRPr lang="en-US" altLang="zh-TW" sz="1600" b="1" i="1" dirty="0">
              <a:solidFill>
                <a:schemeClr val="tx1"/>
              </a:solidFill>
              <a:latin typeface="+mn-ea"/>
            </a:endParaRPr>
          </a:p>
        </p:txBody>
      </p:sp>
      <p:sp>
        <p:nvSpPr>
          <p:cNvPr id="93" name="手繪多邊形 92"/>
          <p:cNvSpPr/>
          <p:nvPr/>
        </p:nvSpPr>
        <p:spPr>
          <a:xfrm>
            <a:off x="8778918" y="3471694"/>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94" name="手繪多邊形 93"/>
          <p:cNvSpPr/>
          <p:nvPr/>
        </p:nvSpPr>
        <p:spPr>
          <a:xfrm flipH="1">
            <a:off x="1886744" y="4167096"/>
            <a:ext cx="1584000" cy="396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因為／由於</a:t>
            </a:r>
            <a:r>
              <a:rPr lang="en-US" altLang="zh-TW" sz="1600" b="1" i="1" dirty="0">
                <a:solidFill>
                  <a:schemeClr val="tx1"/>
                </a:solidFill>
                <a:latin typeface="+mn-ea"/>
              </a:rPr>
              <a:t>……</a:t>
            </a:r>
          </a:p>
        </p:txBody>
      </p:sp>
      <p:sp>
        <p:nvSpPr>
          <p:cNvPr id="95" name="手繪多邊形 94"/>
          <p:cNvSpPr/>
          <p:nvPr/>
        </p:nvSpPr>
        <p:spPr>
          <a:xfrm>
            <a:off x="3490604" y="3854289"/>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96" name="手繪多邊形 95"/>
          <p:cNvSpPr/>
          <p:nvPr/>
        </p:nvSpPr>
        <p:spPr>
          <a:xfrm flipH="1">
            <a:off x="4733294" y="3869468"/>
            <a:ext cx="176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所以／因此／以致／因而／就</a:t>
            </a:r>
            <a:r>
              <a:rPr lang="en-US" altLang="zh-TW" sz="1600" b="1" i="1" dirty="0">
                <a:solidFill>
                  <a:schemeClr val="tx1"/>
                </a:solidFill>
                <a:latin typeface="+mn-ea"/>
              </a:rPr>
              <a:t>……</a:t>
            </a:r>
          </a:p>
        </p:txBody>
      </p:sp>
      <p:sp>
        <p:nvSpPr>
          <p:cNvPr id="97" name="手繪多邊形 96"/>
          <p:cNvSpPr/>
          <p:nvPr/>
        </p:nvSpPr>
        <p:spPr>
          <a:xfrm>
            <a:off x="6509144" y="3847443"/>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98" name="手繪多邊形 97"/>
          <p:cNvSpPr/>
          <p:nvPr/>
        </p:nvSpPr>
        <p:spPr>
          <a:xfrm>
            <a:off x="7764532" y="3725792"/>
            <a:ext cx="176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所以／因此／以致／因而／就</a:t>
            </a:r>
            <a:r>
              <a:rPr lang="en-US" altLang="zh-TW" sz="1600" b="1" i="1" dirty="0">
                <a:solidFill>
                  <a:schemeClr val="tx1"/>
                </a:solidFill>
                <a:latin typeface="+mn-ea"/>
              </a:rPr>
              <a:t>……</a:t>
            </a:r>
          </a:p>
        </p:txBody>
      </p:sp>
      <p:sp>
        <p:nvSpPr>
          <p:cNvPr id="99" name="手繪多邊形 98"/>
          <p:cNvSpPr/>
          <p:nvPr/>
        </p:nvSpPr>
        <p:spPr>
          <a:xfrm>
            <a:off x="8778918" y="4341751"/>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100" name="手繪多邊形 99"/>
          <p:cNvSpPr/>
          <p:nvPr/>
        </p:nvSpPr>
        <p:spPr>
          <a:xfrm flipH="1">
            <a:off x="1886744" y="4964448"/>
            <a:ext cx="1584000" cy="396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因為／由於</a:t>
            </a:r>
            <a:r>
              <a:rPr lang="en-US" altLang="zh-TW" sz="1600" b="1" i="1" dirty="0">
                <a:solidFill>
                  <a:schemeClr val="tx1"/>
                </a:solidFill>
                <a:latin typeface="+mn-ea"/>
              </a:rPr>
              <a:t>……</a:t>
            </a:r>
          </a:p>
        </p:txBody>
      </p:sp>
      <p:sp>
        <p:nvSpPr>
          <p:cNvPr id="101" name="手繪多邊形 100"/>
          <p:cNvSpPr/>
          <p:nvPr/>
        </p:nvSpPr>
        <p:spPr>
          <a:xfrm>
            <a:off x="3490604" y="4651641"/>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102" name="手繪多邊形 101"/>
          <p:cNvSpPr/>
          <p:nvPr/>
        </p:nvSpPr>
        <p:spPr>
          <a:xfrm flipH="1">
            <a:off x="4733294" y="4666820"/>
            <a:ext cx="176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所以／因此／以致／因而／就</a:t>
            </a:r>
            <a:r>
              <a:rPr lang="en-US" altLang="zh-TW" sz="1600" b="1" i="1" dirty="0">
                <a:solidFill>
                  <a:schemeClr val="tx1"/>
                </a:solidFill>
                <a:latin typeface="+mn-ea"/>
              </a:rPr>
              <a:t>……</a:t>
            </a:r>
          </a:p>
        </p:txBody>
      </p:sp>
      <p:sp>
        <p:nvSpPr>
          <p:cNvPr id="103" name="手繪多邊形 102"/>
          <p:cNvSpPr/>
          <p:nvPr/>
        </p:nvSpPr>
        <p:spPr>
          <a:xfrm>
            <a:off x="6509144" y="4644795"/>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104" name="手繪多邊形 103"/>
          <p:cNvSpPr/>
          <p:nvPr/>
        </p:nvSpPr>
        <p:spPr>
          <a:xfrm>
            <a:off x="7764532" y="4523144"/>
            <a:ext cx="176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所以／因此／以致／因而／就</a:t>
            </a:r>
            <a:r>
              <a:rPr lang="en-US" altLang="zh-TW" sz="1600" b="1" i="1" dirty="0">
                <a:solidFill>
                  <a:schemeClr val="tx1"/>
                </a:solidFill>
                <a:latin typeface="+mn-ea"/>
              </a:rPr>
              <a:t>……</a:t>
            </a:r>
          </a:p>
        </p:txBody>
      </p:sp>
      <p:sp>
        <p:nvSpPr>
          <p:cNvPr id="105" name="手繪多邊形 104"/>
          <p:cNvSpPr/>
          <p:nvPr/>
        </p:nvSpPr>
        <p:spPr>
          <a:xfrm>
            <a:off x="8778918" y="5139103"/>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grpSp>
        <p:nvGrpSpPr>
          <p:cNvPr id="108" name="群組 107"/>
          <p:cNvGrpSpPr/>
          <p:nvPr/>
        </p:nvGrpSpPr>
        <p:grpSpPr>
          <a:xfrm>
            <a:off x="10072515" y="4630640"/>
            <a:ext cx="1836000" cy="727876"/>
            <a:chOff x="7700297" y="6057635"/>
            <a:chExt cx="2723869" cy="660947"/>
          </a:xfrm>
        </p:grpSpPr>
        <p:sp>
          <p:nvSpPr>
            <p:cNvPr id="109" name="手繪多邊形 108"/>
            <p:cNvSpPr/>
            <p:nvPr/>
          </p:nvSpPr>
          <p:spPr>
            <a:xfrm flipV="1">
              <a:off x="7812912" y="6057635"/>
              <a:ext cx="2498640" cy="660947"/>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ctr"/>
            <a:lstStyle/>
            <a:p>
              <a:pPr algn="ctr"/>
              <a:endParaRPr lang="zh-TW" altLang="en-US" b="1" dirty="0">
                <a:solidFill>
                  <a:schemeClr val="tx1"/>
                </a:solidFill>
                <a:latin typeface="+mj-ea"/>
              </a:endParaRPr>
            </a:p>
          </p:txBody>
        </p:sp>
        <p:sp>
          <p:nvSpPr>
            <p:cNvPr id="110" name="矩形 109"/>
            <p:cNvSpPr/>
            <p:nvPr/>
          </p:nvSpPr>
          <p:spPr>
            <a:xfrm>
              <a:off x="7700297" y="6183606"/>
              <a:ext cx="2723869" cy="531005"/>
            </a:xfrm>
            <a:prstGeom prst="rect">
              <a:avLst/>
            </a:prstGeom>
          </p:spPr>
          <p:txBody>
            <a:bodyPr wrap="square" anchor="ctr">
              <a:spAutoFit/>
            </a:bodyPr>
            <a:lstStyle/>
            <a:p>
              <a:pPr algn="ctr"/>
              <a:r>
                <a:rPr lang="zh-TW" altLang="en-US" sz="1600" b="1" i="1" dirty="0" smtClean="0">
                  <a:latin typeface="+mn-ea"/>
                </a:rPr>
                <a:t>所以／因此／以致／因而／就</a:t>
              </a:r>
              <a:r>
                <a:rPr lang="en-US" altLang="zh-TW" sz="1600" b="1" i="1" dirty="0">
                  <a:latin typeface="+mn-ea"/>
                </a:rPr>
                <a:t>……</a:t>
              </a:r>
            </a:p>
          </p:txBody>
        </p:sp>
      </p:grpSp>
      <p:grpSp>
        <p:nvGrpSpPr>
          <p:cNvPr id="68" name="群組 67"/>
          <p:cNvGrpSpPr/>
          <p:nvPr/>
        </p:nvGrpSpPr>
        <p:grpSpPr>
          <a:xfrm>
            <a:off x="8686515" y="5969872"/>
            <a:ext cx="2772000" cy="731359"/>
            <a:chOff x="7700297" y="6057635"/>
            <a:chExt cx="2723869" cy="660947"/>
          </a:xfrm>
        </p:grpSpPr>
        <p:sp>
          <p:nvSpPr>
            <p:cNvPr id="69" name="手繪多邊形 68"/>
            <p:cNvSpPr/>
            <p:nvPr/>
          </p:nvSpPr>
          <p:spPr>
            <a:xfrm flipV="1">
              <a:off x="7812912" y="6057635"/>
              <a:ext cx="2498640" cy="660947"/>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ctr"/>
            <a:lstStyle/>
            <a:p>
              <a:pPr algn="ctr"/>
              <a:endParaRPr lang="zh-TW" altLang="en-US" b="1" dirty="0">
                <a:solidFill>
                  <a:schemeClr val="tx1"/>
                </a:solidFill>
                <a:latin typeface="+mj-ea"/>
              </a:endParaRPr>
            </a:p>
          </p:txBody>
        </p:sp>
        <p:sp>
          <p:nvSpPr>
            <p:cNvPr id="70" name="矩形 69"/>
            <p:cNvSpPr/>
            <p:nvPr/>
          </p:nvSpPr>
          <p:spPr>
            <a:xfrm>
              <a:off x="7700297" y="6184863"/>
              <a:ext cx="2723869" cy="528476"/>
            </a:xfrm>
            <a:prstGeom prst="rect">
              <a:avLst/>
            </a:prstGeom>
          </p:spPr>
          <p:txBody>
            <a:bodyPr wrap="square" anchor="ctr">
              <a:spAutoFit/>
            </a:bodyPr>
            <a:lstStyle/>
            <a:p>
              <a:pPr algn="ctr"/>
              <a:r>
                <a:rPr lang="zh-TW" altLang="en-US" sz="1600" b="1" i="1" dirty="0">
                  <a:latin typeface="+mn-ea"/>
                </a:rPr>
                <a:t>總括而言，</a:t>
              </a:r>
              <a:r>
                <a:rPr lang="en-US" altLang="zh-TW" sz="1600" b="1" i="1" dirty="0">
                  <a:latin typeface="+mn-ea"/>
                </a:rPr>
                <a:t>……</a:t>
              </a:r>
              <a:r>
                <a:rPr lang="zh-TW" altLang="en-US" sz="1600" b="1" i="1" dirty="0">
                  <a:latin typeface="+mn-ea"/>
                </a:rPr>
                <a:t>由</a:t>
              </a:r>
              <a:r>
                <a:rPr lang="en-US" altLang="zh-TW" sz="1600" b="1" i="1" dirty="0">
                  <a:latin typeface="+mn-ea"/>
                </a:rPr>
                <a:t>……</a:t>
              </a:r>
              <a:r>
                <a:rPr lang="zh-TW" altLang="en-US" sz="1600" b="1" i="1" dirty="0" smtClean="0">
                  <a:latin typeface="+mn-ea"/>
                </a:rPr>
                <a:t>方面</a:t>
              </a:r>
              <a:r>
                <a:rPr lang="en-US" altLang="zh-TW" sz="1600" b="1" i="1" dirty="0" smtClean="0">
                  <a:latin typeface="+mn-ea"/>
                </a:rPr>
                <a:t/>
              </a:r>
              <a:br>
                <a:rPr lang="en-US" altLang="zh-TW" sz="1600" b="1" i="1" dirty="0" smtClean="0">
                  <a:latin typeface="+mn-ea"/>
                </a:rPr>
              </a:br>
              <a:r>
                <a:rPr lang="zh-TW" altLang="en-US" sz="1600" b="1" i="1" dirty="0" smtClean="0">
                  <a:latin typeface="+mn-ea"/>
                </a:rPr>
                <a:t>的</a:t>
              </a:r>
              <a:r>
                <a:rPr lang="zh-TW" altLang="en-US" sz="1600" b="1" i="1" dirty="0">
                  <a:latin typeface="+mn-ea"/>
                </a:rPr>
                <a:t>原因引</a:t>
              </a:r>
              <a:r>
                <a:rPr lang="zh-TW" altLang="en-US" sz="1600" b="1" i="1" dirty="0" smtClean="0">
                  <a:latin typeface="+mn-ea"/>
                </a:rPr>
                <a:t>致</a:t>
              </a:r>
              <a:endParaRPr lang="en-US" altLang="zh-TW" sz="1600" b="1" i="1" dirty="0">
                <a:latin typeface="+mn-ea"/>
              </a:endParaRPr>
            </a:p>
          </p:txBody>
        </p:sp>
      </p:grpSp>
      <p:sp>
        <p:nvSpPr>
          <p:cNvPr id="71" name="Rectangle: Rounded Corners 32">
            <a:extLst>
              <a:ext uri="{FF2B5EF4-FFF2-40B4-BE49-F238E27FC236}">
                <a16:creationId xmlns:a16="http://schemas.microsoft.com/office/drawing/2014/main" id="{B6477AE2-8317-421F-9149-3BA0B1ED8B95}"/>
              </a:ext>
            </a:extLst>
          </p:cNvPr>
          <p:cNvSpPr>
            <a:spLocks/>
          </p:cNvSpPr>
          <p:nvPr/>
        </p:nvSpPr>
        <p:spPr>
          <a:xfrm flipH="1">
            <a:off x="301809" y="709912"/>
            <a:ext cx="2340000" cy="1620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3200" b="1" dirty="0" smtClean="0">
                <a:solidFill>
                  <a:schemeClr val="tx1"/>
                </a:solidFill>
                <a:latin typeface="Microsoft JhengHei" panose="020B0604030504040204" pitchFamily="34" charset="-120"/>
                <a:ea typeface="Microsoft JhengHei" panose="020B0604030504040204" pitchFamily="34" charset="-120"/>
              </a:rPr>
              <a:t>6. </a:t>
            </a:r>
            <a:r>
              <a:rPr lang="zh-TW" altLang="en-US" sz="3200" b="1" dirty="0" smtClean="0">
                <a:solidFill>
                  <a:schemeClr val="tx1"/>
                </a:solidFill>
                <a:latin typeface="Microsoft JhengHei" panose="020B0604030504040204" pitchFamily="34" charset="-120"/>
                <a:ea typeface="Microsoft JhengHei" panose="020B0604030504040204" pitchFamily="34" charset="-120"/>
              </a:rPr>
              <a:t>運用因果解釋模範短語</a:t>
            </a:r>
            <a:endParaRPr lang="en-ID" altLang="zh-TW" sz="3200" dirty="0">
              <a:solidFill>
                <a:schemeClr val="tx1"/>
              </a:solidFill>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2019655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500"/>
                                        <p:tgtEl>
                                          <p:spTgt spid="5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fade">
                                      <p:cBhvr>
                                        <p:cTn id="12" dur="500"/>
                                        <p:tgtEl>
                                          <p:spTgt spid="5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2"/>
                                        </p:tgtEl>
                                        <p:attrNameLst>
                                          <p:attrName>style.visibility</p:attrName>
                                        </p:attrNameLst>
                                      </p:cBhvr>
                                      <p:to>
                                        <p:strVal val="visible"/>
                                      </p:to>
                                    </p:set>
                                    <p:animEffect transition="in" filter="fade">
                                      <p:cBhvr>
                                        <p:cTn id="17" dur="500"/>
                                        <p:tgtEl>
                                          <p:spTgt spid="6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6"/>
                                        </p:tgtEl>
                                        <p:attrNameLst>
                                          <p:attrName>style.visibility</p:attrName>
                                        </p:attrNameLst>
                                      </p:cBhvr>
                                      <p:to>
                                        <p:strVal val="visible"/>
                                      </p:to>
                                    </p:set>
                                    <p:animEffect transition="in" filter="fade">
                                      <p:cBhvr>
                                        <p:cTn id="22" dur="500"/>
                                        <p:tgtEl>
                                          <p:spTgt spid="6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2"/>
                                        </p:tgtEl>
                                        <p:attrNameLst>
                                          <p:attrName>style.visibility</p:attrName>
                                        </p:attrNameLst>
                                      </p:cBhvr>
                                      <p:to>
                                        <p:strVal val="visible"/>
                                      </p:to>
                                    </p:set>
                                    <p:animEffect transition="in" filter="fade">
                                      <p:cBhvr>
                                        <p:cTn id="27" dur="500"/>
                                        <p:tgtEl>
                                          <p:spTgt spid="8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3"/>
                                        </p:tgtEl>
                                        <p:attrNameLst>
                                          <p:attrName>style.visibility</p:attrName>
                                        </p:attrNameLst>
                                      </p:cBhvr>
                                      <p:to>
                                        <p:strVal val="visible"/>
                                      </p:to>
                                    </p:set>
                                    <p:animEffect transition="in" filter="fade">
                                      <p:cBhvr>
                                        <p:cTn id="32" dur="500"/>
                                        <p:tgtEl>
                                          <p:spTgt spid="8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84"/>
                                        </p:tgtEl>
                                        <p:attrNameLst>
                                          <p:attrName>style.visibility</p:attrName>
                                        </p:attrNameLst>
                                      </p:cBhvr>
                                      <p:to>
                                        <p:strVal val="visible"/>
                                      </p:to>
                                    </p:set>
                                    <p:animEffect transition="in" filter="fade">
                                      <p:cBhvr>
                                        <p:cTn id="37" dur="500"/>
                                        <p:tgtEl>
                                          <p:spTgt spid="84"/>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85"/>
                                        </p:tgtEl>
                                        <p:attrNameLst>
                                          <p:attrName>style.visibility</p:attrName>
                                        </p:attrNameLst>
                                      </p:cBhvr>
                                      <p:to>
                                        <p:strVal val="visible"/>
                                      </p:to>
                                    </p:set>
                                    <p:animEffect transition="in" filter="fade">
                                      <p:cBhvr>
                                        <p:cTn id="42" dur="500"/>
                                        <p:tgtEl>
                                          <p:spTgt spid="85"/>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08"/>
                                        </p:tgtEl>
                                        <p:attrNameLst>
                                          <p:attrName>style.visibility</p:attrName>
                                        </p:attrNameLst>
                                      </p:cBhvr>
                                      <p:to>
                                        <p:strVal val="visible"/>
                                      </p:to>
                                    </p:set>
                                    <p:animEffect transition="in" filter="fade">
                                      <p:cBhvr>
                                        <p:cTn id="47" dur="500"/>
                                        <p:tgtEl>
                                          <p:spTgt spid="108"/>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88"/>
                                        </p:tgtEl>
                                        <p:attrNameLst>
                                          <p:attrName>style.visibility</p:attrName>
                                        </p:attrNameLst>
                                      </p:cBhvr>
                                      <p:to>
                                        <p:strVal val="visible"/>
                                      </p:to>
                                    </p:set>
                                    <p:animEffect transition="in" filter="fade">
                                      <p:cBhvr>
                                        <p:cTn id="52" dur="500"/>
                                        <p:tgtEl>
                                          <p:spTgt spid="88"/>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89"/>
                                        </p:tgtEl>
                                        <p:attrNameLst>
                                          <p:attrName>style.visibility</p:attrName>
                                        </p:attrNameLst>
                                      </p:cBhvr>
                                      <p:to>
                                        <p:strVal val="visible"/>
                                      </p:to>
                                    </p:set>
                                    <p:animEffect transition="in" filter="fade">
                                      <p:cBhvr>
                                        <p:cTn id="57" dur="500"/>
                                        <p:tgtEl>
                                          <p:spTgt spid="89"/>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90"/>
                                        </p:tgtEl>
                                        <p:attrNameLst>
                                          <p:attrName>style.visibility</p:attrName>
                                        </p:attrNameLst>
                                      </p:cBhvr>
                                      <p:to>
                                        <p:strVal val="visible"/>
                                      </p:to>
                                    </p:set>
                                    <p:animEffect transition="in" filter="fade">
                                      <p:cBhvr>
                                        <p:cTn id="62" dur="500"/>
                                        <p:tgtEl>
                                          <p:spTgt spid="90"/>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91"/>
                                        </p:tgtEl>
                                        <p:attrNameLst>
                                          <p:attrName>style.visibility</p:attrName>
                                        </p:attrNameLst>
                                      </p:cBhvr>
                                      <p:to>
                                        <p:strVal val="visible"/>
                                      </p:to>
                                    </p:set>
                                    <p:animEffect transition="in" filter="fade">
                                      <p:cBhvr>
                                        <p:cTn id="67" dur="500"/>
                                        <p:tgtEl>
                                          <p:spTgt spid="91"/>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92"/>
                                        </p:tgtEl>
                                        <p:attrNameLst>
                                          <p:attrName>style.visibility</p:attrName>
                                        </p:attrNameLst>
                                      </p:cBhvr>
                                      <p:to>
                                        <p:strVal val="visible"/>
                                      </p:to>
                                    </p:set>
                                    <p:animEffect transition="in" filter="fade">
                                      <p:cBhvr>
                                        <p:cTn id="72" dur="500"/>
                                        <p:tgtEl>
                                          <p:spTgt spid="92"/>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93"/>
                                        </p:tgtEl>
                                        <p:attrNameLst>
                                          <p:attrName>style.visibility</p:attrName>
                                        </p:attrNameLst>
                                      </p:cBhvr>
                                      <p:to>
                                        <p:strVal val="visible"/>
                                      </p:to>
                                    </p:set>
                                    <p:animEffect transition="in" filter="fade">
                                      <p:cBhvr>
                                        <p:cTn id="77" dur="500"/>
                                        <p:tgtEl>
                                          <p:spTgt spid="93"/>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108"/>
                                        </p:tgtEl>
                                        <p:attrNameLst>
                                          <p:attrName>style.visibility</p:attrName>
                                        </p:attrNameLst>
                                      </p:cBhvr>
                                      <p:to>
                                        <p:strVal val="visible"/>
                                      </p:to>
                                    </p:set>
                                    <p:animEffect transition="in" filter="fade">
                                      <p:cBhvr>
                                        <p:cTn id="82" dur="500"/>
                                        <p:tgtEl>
                                          <p:spTgt spid="108"/>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61"/>
                                        </p:tgtEl>
                                        <p:attrNameLst>
                                          <p:attrName>style.visibility</p:attrName>
                                        </p:attrNameLst>
                                      </p:cBhvr>
                                      <p:to>
                                        <p:strVal val="visible"/>
                                      </p:to>
                                    </p:set>
                                    <p:animEffect transition="in" filter="fade">
                                      <p:cBhvr>
                                        <p:cTn id="87" dur="500"/>
                                        <p:tgtEl>
                                          <p:spTgt spid="61"/>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94"/>
                                        </p:tgtEl>
                                        <p:attrNameLst>
                                          <p:attrName>style.visibility</p:attrName>
                                        </p:attrNameLst>
                                      </p:cBhvr>
                                      <p:to>
                                        <p:strVal val="visible"/>
                                      </p:to>
                                    </p:set>
                                    <p:animEffect transition="in" filter="fade">
                                      <p:cBhvr>
                                        <p:cTn id="92" dur="500"/>
                                        <p:tgtEl>
                                          <p:spTgt spid="94"/>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grpId="0" nodeType="clickEffect">
                                  <p:stCondLst>
                                    <p:cond delay="0"/>
                                  </p:stCondLst>
                                  <p:childTnLst>
                                    <p:set>
                                      <p:cBhvr>
                                        <p:cTn id="96" dur="1" fill="hold">
                                          <p:stCondLst>
                                            <p:cond delay="0"/>
                                          </p:stCondLst>
                                        </p:cTn>
                                        <p:tgtEl>
                                          <p:spTgt spid="95"/>
                                        </p:tgtEl>
                                        <p:attrNameLst>
                                          <p:attrName>style.visibility</p:attrName>
                                        </p:attrNameLst>
                                      </p:cBhvr>
                                      <p:to>
                                        <p:strVal val="visible"/>
                                      </p:to>
                                    </p:set>
                                    <p:animEffect transition="in" filter="fade">
                                      <p:cBhvr>
                                        <p:cTn id="97" dur="500"/>
                                        <p:tgtEl>
                                          <p:spTgt spid="95"/>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0" nodeType="clickEffect">
                                  <p:stCondLst>
                                    <p:cond delay="0"/>
                                  </p:stCondLst>
                                  <p:childTnLst>
                                    <p:set>
                                      <p:cBhvr>
                                        <p:cTn id="101" dur="1" fill="hold">
                                          <p:stCondLst>
                                            <p:cond delay="0"/>
                                          </p:stCondLst>
                                        </p:cTn>
                                        <p:tgtEl>
                                          <p:spTgt spid="96"/>
                                        </p:tgtEl>
                                        <p:attrNameLst>
                                          <p:attrName>style.visibility</p:attrName>
                                        </p:attrNameLst>
                                      </p:cBhvr>
                                      <p:to>
                                        <p:strVal val="visible"/>
                                      </p:to>
                                    </p:set>
                                    <p:animEffect transition="in" filter="fade">
                                      <p:cBhvr>
                                        <p:cTn id="102" dur="500"/>
                                        <p:tgtEl>
                                          <p:spTgt spid="96"/>
                                        </p:tgtEl>
                                      </p:cBhvr>
                                    </p:animEffect>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grpId="0" nodeType="clickEffect">
                                  <p:stCondLst>
                                    <p:cond delay="0"/>
                                  </p:stCondLst>
                                  <p:childTnLst>
                                    <p:set>
                                      <p:cBhvr>
                                        <p:cTn id="106" dur="1" fill="hold">
                                          <p:stCondLst>
                                            <p:cond delay="0"/>
                                          </p:stCondLst>
                                        </p:cTn>
                                        <p:tgtEl>
                                          <p:spTgt spid="97"/>
                                        </p:tgtEl>
                                        <p:attrNameLst>
                                          <p:attrName>style.visibility</p:attrName>
                                        </p:attrNameLst>
                                      </p:cBhvr>
                                      <p:to>
                                        <p:strVal val="visible"/>
                                      </p:to>
                                    </p:set>
                                    <p:animEffect transition="in" filter="fade">
                                      <p:cBhvr>
                                        <p:cTn id="107" dur="500"/>
                                        <p:tgtEl>
                                          <p:spTgt spid="97"/>
                                        </p:tgtEl>
                                      </p:cBhvr>
                                    </p:animEffect>
                                  </p:childTnLst>
                                </p:cTn>
                              </p:par>
                            </p:childTnLst>
                          </p:cTn>
                        </p:par>
                      </p:childTnLst>
                    </p:cTn>
                  </p:par>
                  <p:par>
                    <p:cTn id="108" fill="hold">
                      <p:stCondLst>
                        <p:cond delay="indefinite"/>
                      </p:stCondLst>
                      <p:childTnLst>
                        <p:par>
                          <p:cTn id="109" fill="hold">
                            <p:stCondLst>
                              <p:cond delay="0"/>
                            </p:stCondLst>
                            <p:childTnLst>
                              <p:par>
                                <p:cTn id="110" presetID="10" presetClass="entr" presetSubtype="0" fill="hold" grpId="0" nodeType="clickEffect">
                                  <p:stCondLst>
                                    <p:cond delay="0"/>
                                  </p:stCondLst>
                                  <p:childTnLst>
                                    <p:set>
                                      <p:cBhvr>
                                        <p:cTn id="111" dur="1" fill="hold">
                                          <p:stCondLst>
                                            <p:cond delay="0"/>
                                          </p:stCondLst>
                                        </p:cTn>
                                        <p:tgtEl>
                                          <p:spTgt spid="98"/>
                                        </p:tgtEl>
                                        <p:attrNameLst>
                                          <p:attrName>style.visibility</p:attrName>
                                        </p:attrNameLst>
                                      </p:cBhvr>
                                      <p:to>
                                        <p:strVal val="visible"/>
                                      </p:to>
                                    </p:set>
                                    <p:animEffect transition="in" filter="fade">
                                      <p:cBhvr>
                                        <p:cTn id="112" dur="500"/>
                                        <p:tgtEl>
                                          <p:spTgt spid="98"/>
                                        </p:tgtEl>
                                      </p:cBhvr>
                                    </p:animEffect>
                                  </p:childTnLst>
                                </p:cTn>
                              </p:par>
                            </p:childTnLst>
                          </p:cTn>
                        </p:par>
                      </p:childTnLst>
                    </p:cTn>
                  </p:par>
                  <p:par>
                    <p:cTn id="113" fill="hold">
                      <p:stCondLst>
                        <p:cond delay="indefinite"/>
                      </p:stCondLst>
                      <p:childTnLst>
                        <p:par>
                          <p:cTn id="114" fill="hold">
                            <p:stCondLst>
                              <p:cond delay="0"/>
                            </p:stCondLst>
                            <p:childTnLst>
                              <p:par>
                                <p:cTn id="115" presetID="10" presetClass="entr" presetSubtype="0" fill="hold" grpId="0" nodeType="clickEffect">
                                  <p:stCondLst>
                                    <p:cond delay="0"/>
                                  </p:stCondLst>
                                  <p:childTnLst>
                                    <p:set>
                                      <p:cBhvr>
                                        <p:cTn id="116" dur="1" fill="hold">
                                          <p:stCondLst>
                                            <p:cond delay="0"/>
                                          </p:stCondLst>
                                        </p:cTn>
                                        <p:tgtEl>
                                          <p:spTgt spid="99"/>
                                        </p:tgtEl>
                                        <p:attrNameLst>
                                          <p:attrName>style.visibility</p:attrName>
                                        </p:attrNameLst>
                                      </p:cBhvr>
                                      <p:to>
                                        <p:strVal val="visible"/>
                                      </p:to>
                                    </p:set>
                                    <p:animEffect transition="in" filter="fade">
                                      <p:cBhvr>
                                        <p:cTn id="117" dur="500"/>
                                        <p:tgtEl>
                                          <p:spTgt spid="99"/>
                                        </p:tgtEl>
                                      </p:cBhvr>
                                    </p:animEffect>
                                  </p:childTnLst>
                                </p:cTn>
                              </p:par>
                            </p:childTnLst>
                          </p:cTn>
                        </p:par>
                      </p:childTnLst>
                    </p:cTn>
                  </p:par>
                  <p:par>
                    <p:cTn id="118" fill="hold">
                      <p:stCondLst>
                        <p:cond delay="indefinite"/>
                      </p:stCondLst>
                      <p:childTnLst>
                        <p:par>
                          <p:cTn id="119" fill="hold">
                            <p:stCondLst>
                              <p:cond delay="0"/>
                            </p:stCondLst>
                            <p:childTnLst>
                              <p:par>
                                <p:cTn id="120" presetID="10" presetClass="entr" presetSubtype="0" fill="hold" nodeType="clickEffect">
                                  <p:stCondLst>
                                    <p:cond delay="0"/>
                                  </p:stCondLst>
                                  <p:childTnLst>
                                    <p:set>
                                      <p:cBhvr>
                                        <p:cTn id="121" dur="1" fill="hold">
                                          <p:stCondLst>
                                            <p:cond delay="0"/>
                                          </p:stCondLst>
                                        </p:cTn>
                                        <p:tgtEl>
                                          <p:spTgt spid="108"/>
                                        </p:tgtEl>
                                        <p:attrNameLst>
                                          <p:attrName>style.visibility</p:attrName>
                                        </p:attrNameLst>
                                      </p:cBhvr>
                                      <p:to>
                                        <p:strVal val="visible"/>
                                      </p:to>
                                    </p:set>
                                    <p:animEffect transition="in" filter="fade">
                                      <p:cBhvr>
                                        <p:cTn id="122" dur="500"/>
                                        <p:tgtEl>
                                          <p:spTgt spid="108"/>
                                        </p:tgtEl>
                                      </p:cBhvr>
                                    </p:animEffect>
                                  </p:childTnLst>
                                </p:cTn>
                              </p:par>
                            </p:childTnLst>
                          </p:cTn>
                        </p:par>
                      </p:childTnLst>
                    </p:cTn>
                  </p:par>
                  <p:par>
                    <p:cTn id="123" fill="hold">
                      <p:stCondLst>
                        <p:cond delay="indefinite"/>
                      </p:stCondLst>
                      <p:childTnLst>
                        <p:par>
                          <p:cTn id="124" fill="hold">
                            <p:stCondLst>
                              <p:cond delay="0"/>
                            </p:stCondLst>
                            <p:childTnLst>
                              <p:par>
                                <p:cTn id="125" presetID="10" presetClass="entr" presetSubtype="0" fill="hold" grpId="0" nodeType="clickEffect">
                                  <p:stCondLst>
                                    <p:cond delay="0"/>
                                  </p:stCondLst>
                                  <p:childTnLst>
                                    <p:set>
                                      <p:cBhvr>
                                        <p:cTn id="126" dur="1" fill="hold">
                                          <p:stCondLst>
                                            <p:cond delay="0"/>
                                          </p:stCondLst>
                                        </p:cTn>
                                        <p:tgtEl>
                                          <p:spTgt spid="100"/>
                                        </p:tgtEl>
                                        <p:attrNameLst>
                                          <p:attrName>style.visibility</p:attrName>
                                        </p:attrNameLst>
                                      </p:cBhvr>
                                      <p:to>
                                        <p:strVal val="visible"/>
                                      </p:to>
                                    </p:set>
                                    <p:animEffect transition="in" filter="fade">
                                      <p:cBhvr>
                                        <p:cTn id="127" dur="500"/>
                                        <p:tgtEl>
                                          <p:spTgt spid="100"/>
                                        </p:tgtEl>
                                      </p:cBhvr>
                                    </p:animEffect>
                                  </p:childTnLst>
                                </p:cTn>
                              </p:par>
                            </p:childTnLst>
                          </p:cTn>
                        </p:par>
                      </p:childTnLst>
                    </p:cTn>
                  </p:par>
                  <p:par>
                    <p:cTn id="128" fill="hold">
                      <p:stCondLst>
                        <p:cond delay="indefinite"/>
                      </p:stCondLst>
                      <p:childTnLst>
                        <p:par>
                          <p:cTn id="129" fill="hold">
                            <p:stCondLst>
                              <p:cond delay="0"/>
                            </p:stCondLst>
                            <p:childTnLst>
                              <p:par>
                                <p:cTn id="130" presetID="10" presetClass="entr" presetSubtype="0" fill="hold" grpId="0" nodeType="clickEffect">
                                  <p:stCondLst>
                                    <p:cond delay="0"/>
                                  </p:stCondLst>
                                  <p:childTnLst>
                                    <p:set>
                                      <p:cBhvr>
                                        <p:cTn id="131" dur="1" fill="hold">
                                          <p:stCondLst>
                                            <p:cond delay="0"/>
                                          </p:stCondLst>
                                        </p:cTn>
                                        <p:tgtEl>
                                          <p:spTgt spid="101"/>
                                        </p:tgtEl>
                                        <p:attrNameLst>
                                          <p:attrName>style.visibility</p:attrName>
                                        </p:attrNameLst>
                                      </p:cBhvr>
                                      <p:to>
                                        <p:strVal val="visible"/>
                                      </p:to>
                                    </p:set>
                                    <p:animEffect transition="in" filter="fade">
                                      <p:cBhvr>
                                        <p:cTn id="132" dur="500"/>
                                        <p:tgtEl>
                                          <p:spTgt spid="101"/>
                                        </p:tgtEl>
                                      </p:cBhvr>
                                    </p:animEffect>
                                  </p:childTnLst>
                                </p:cTn>
                              </p:par>
                            </p:childTnLst>
                          </p:cTn>
                        </p:par>
                      </p:childTnLst>
                    </p:cTn>
                  </p:par>
                  <p:par>
                    <p:cTn id="133" fill="hold">
                      <p:stCondLst>
                        <p:cond delay="indefinite"/>
                      </p:stCondLst>
                      <p:childTnLst>
                        <p:par>
                          <p:cTn id="134" fill="hold">
                            <p:stCondLst>
                              <p:cond delay="0"/>
                            </p:stCondLst>
                            <p:childTnLst>
                              <p:par>
                                <p:cTn id="135" presetID="10" presetClass="entr" presetSubtype="0" fill="hold" grpId="0" nodeType="clickEffect">
                                  <p:stCondLst>
                                    <p:cond delay="0"/>
                                  </p:stCondLst>
                                  <p:childTnLst>
                                    <p:set>
                                      <p:cBhvr>
                                        <p:cTn id="136" dur="1" fill="hold">
                                          <p:stCondLst>
                                            <p:cond delay="0"/>
                                          </p:stCondLst>
                                        </p:cTn>
                                        <p:tgtEl>
                                          <p:spTgt spid="102"/>
                                        </p:tgtEl>
                                        <p:attrNameLst>
                                          <p:attrName>style.visibility</p:attrName>
                                        </p:attrNameLst>
                                      </p:cBhvr>
                                      <p:to>
                                        <p:strVal val="visible"/>
                                      </p:to>
                                    </p:set>
                                    <p:animEffect transition="in" filter="fade">
                                      <p:cBhvr>
                                        <p:cTn id="137" dur="500"/>
                                        <p:tgtEl>
                                          <p:spTgt spid="102"/>
                                        </p:tgtEl>
                                      </p:cBhvr>
                                    </p:animEffect>
                                  </p:childTnLst>
                                </p:cTn>
                              </p:par>
                            </p:childTnLst>
                          </p:cTn>
                        </p:par>
                      </p:childTnLst>
                    </p:cTn>
                  </p:par>
                  <p:par>
                    <p:cTn id="138" fill="hold">
                      <p:stCondLst>
                        <p:cond delay="indefinite"/>
                      </p:stCondLst>
                      <p:childTnLst>
                        <p:par>
                          <p:cTn id="139" fill="hold">
                            <p:stCondLst>
                              <p:cond delay="0"/>
                            </p:stCondLst>
                            <p:childTnLst>
                              <p:par>
                                <p:cTn id="140" presetID="10" presetClass="entr" presetSubtype="0" fill="hold" grpId="0" nodeType="clickEffect">
                                  <p:stCondLst>
                                    <p:cond delay="0"/>
                                  </p:stCondLst>
                                  <p:childTnLst>
                                    <p:set>
                                      <p:cBhvr>
                                        <p:cTn id="141" dur="1" fill="hold">
                                          <p:stCondLst>
                                            <p:cond delay="0"/>
                                          </p:stCondLst>
                                        </p:cTn>
                                        <p:tgtEl>
                                          <p:spTgt spid="103"/>
                                        </p:tgtEl>
                                        <p:attrNameLst>
                                          <p:attrName>style.visibility</p:attrName>
                                        </p:attrNameLst>
                                      </p:cBhvr>
                                      <p:to>
                                        <p:strVal val="visible"/>
                                      </p:to>
                                    </p:set>
                                    <p:animEffect transition="in" filter="fade">
                                      <p:cBhvr>
                                        <p:cTn id="142" dur="500"/>
                                        <p:tgtEl>
                                          <p:spTgt spid="103"/>
                                        </p:tgtEl>
                                      </p:cBhvr>
                                    </p:animEffect>
                                  </p:childTnLst>
                                </p:cTn>
                              </p:par>
                            </p:childTnLst>
                          </p:cTn>
                        </p:par>
                      </p:childTnLst>
                    </p:cTn>
                  </p:par>
                  <p:par>
                    <p:cTn id="143" fill="hold">
                      <p:stCondLst>
                        <p:cond delay="indefinite"/>
                      </p:stCondLst>
                      <p:childTnLst>
                        <p:par>
                          <p:cTn id="144" fill="hold">
                            <p:stCondLst>
                              <p:cond delay="0"/>
                            </p:stCondLst>
                            <p:childTnLst>
                              <p:par>
                                <p:cTn id="145" presetID="10" presetClass="entr" presetSubtype="0" fill="hold" grpId="0" nodeType="clickEffect">
                                  <p:stCondLst>
                                    <p:cond delay="0"/>
                                  </p:stCondLst>
                                  <p:childTnLst>
                                    <p:set>
                                      <p:cBhvr>
                                        <p:cTn id="146" dur="1" fill="hold">
                                          <p:stCondLst>
                                            <p:cond delay="0"/>
                                          </p:stCondLst>
                                        </p:cTn>
                                        <p:tgtEl>
                                          <p:spTgt spid="104"/>
                                        </p:tgtEl>
                                        <p:attrNameLst>
                                          <p:attrName>style.visibility</p:attrName>
                                        </p:attrNameLst>
                                      </p:cBhvr>
                                      <p:to>
                                        <p:strVal val="visible"/>
                                      </p:to>
                                    </p:set>
                                    <p:animEffect transition="in" filter="fade">
                                      <p:cBhvr>
                                        <p:cTn id="147" dur="500"/>
                                        <p:tgtEl>
                                          <p:spTgt spid="104"/>
                                        </p:tgtEl>
                                      </p:cBhvr>
                                    </p:animEffect>
                                  </p:childTnLst>
                                </p:cTn>
                              </p:par>
                            </p:childTnLst>
                          </p:cTn>
                        </p:par>
                      </p:childTnLst>
                    </p:cTn>
                  </p:par>
                  <p:par>
                    <p:cTn id="148" fill="hold">
                      <p:stCondLst>
                        <p:cond delay="indefinite"/>
                      </p:stCondLst>
                      <p:childTnLst>
                        <p:par>
                          <p:cTn id="149" fill="hold">
                            <p:stCondLst>
                              <p:cond delay="0"/>
                            </p:stCondLst>
                            <p:childTnLst>
                              <p:par>
                                <p:cTn id="150" presetID="10" presetClass="entr" presetSubtype="0" fill="hold" grpId="0" nodeType="clickEffect">
                                  <p:stCondLst>
                                    <p:cond delay="0"/>
                                  </p:stCondLst>
                                  <p:childTnLst>
                                    <p:set>
                                      <p:cBhvr>
                                        <p:cTn id="151" dur="1" fill="hold">
                                          <p:stCondLst>
                                            <p:cond delay="0"/>
                                          </p:stCondLst>
                                        </p:cTn>
                                        <p:tgtEl>
                                          <p:spTgt spid="105"/>
                                        </p:tgtEl>
                                        <p:attrNameLst>
                                          <p:attrName>style.visibility</p:attrName>
                                        </p:attrNameLst>
                                      </p:cBhvr>
                                      <p:to>
                                        <p:strVal val="visible"/>
                                      </p:to>
                                    </p:set>
                                    <p:animEffect transition="in" filter="fade">
                                      <p:cBhvr>
                                        <p:cTn id="152" dur="500"/>
                                        <p:tgtEl>
                                          <p:spTgt spid="105"/>
                                        </p:tgtEl>
                                      </p:cBhvr>
                                    </p:animEffect>
                                  </p:childTnLst>
                                </p:cTn>
                              </p:par>
                            </p:childTnLst>
                          </p:cTn>
                        </p:par>
                      </p:childTnLst>
                    </p:cTn>
                  </p:par>
                  <p:par>
                    <p:cTn id="153" fill="hold">
                      <p:stCondLst>
                        <p:cond delay="indefinite"/>
                      </p:stCondLst>
                      <p:childTnLst>
                        <p:par>
                          <p:cTn id="154" fill="hold">
                            <p:stCondLst>
                              <p:cond delay="0"/>
                            </p:stCondLst>
                            <p:childTnLst>
                              <p:par>
                                <p:cTn id="155" presetID="10" presetClass="entr" presetSubtype="0" fill="hold" nodeType="clickEffect">
                                  <p:stCondLst>
                                    <p:cond delay="0"/>
                                  </p:stCondLst>
                                  <p:childTnLst>
                                    <p:set>
                                      <p:cBhvr>
                                        <p:cTn id="156" dur="1" fill="hold">
                                          <p:stCondLst>
                                            <p:cond delay="0"/>
                                          </p:stCondLst>
                                        </p:cTn>
                                        <p:tgtEl>
                                          <p:spTgt spid="108"/>
                                        </p:tgtEl>
                                        <p:attrNameLst>
                                          <p:attrName>style.visibility</p:attrName>
                                        </p:attrNameLst>
                                      </p:cBhvr>
                                      <p:to>
                                        <p:strVal val="visible"/>
                                      </p:to>
                                    </p:set>
                                    <p:animEffect transition="in" filter="fade">
                                      <p:cBhvr>
                                        <p:cTn id="157" dur="500"/>
                                        <p:tgtEl>
                                          <p:spTgt spid="108"/>
                                        </p:tgtEl>
                                      </p:cBhvr>
                                    </p:animEffect>
                                  </p:childTnLst>
                                </p:cTn>
                              </p:par>
                            </p:childTnLst>
                          </p:cTn>
                        </p:par>
                      </p:childTnLst>
                    </p:cTn>
                  </p:par>
                  <p:par>
                    <p:cTn id="158" fill="hold">
                      <p:stCondLst>
                        <p:cond delay="indefinite"/>
                      </p:stCondLst>
                      <p:childTnLst>
                        <p:par>
                          <p:cTn id="159" fill="hold">
                            <p:stCondLst>
                              <p:cond delay="0"/>
                            </p:stCondLst>
                            <p:childTnLst>
                              <p:par>
                                <p:cTn id="160" presetID="10" presetClass="entr" presetSubtype="0" fill="hold" nodeType="clickEffect">
                                  <p:stCondLst>
                                    <p:cond delay="0"/>
                                  </p:stCondLst>
                                  <p:childTnLst>
                                    <p:set>
                                      <p:cBhvr>
                                        <p:cTn id="161" dur="1" fill="hold">
                                          <p:stCondLst>
                                            <p:cond delay="0"/>
                                          </p:stCondLst>
                                        </p:cTn>
                                        <p:tgtEl>
                                          <p:spTgt spid="68"/>
                                        </p:tgtEl>
                                        <p:attrNameLst>
                                          <p:attrName>style.visibility</p:attrName>
                                        </p:attrNameLst>
                                      </p:cBhvr>
                                      <p:to>
                                        <p:strVal val="visible"/>
                                      </p:to>
                                    </p:set>
                                    <p:animEffect transition="in" filter="fade">
                                      <p:cBhvr>
                                        <p:cTn id="162"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61" grpId="0" animBg="1"/>
      <p:bldP spid="62" grpId="0" animBg="1"/>
      <p:bldP spid="66" grpId="0" animBg="1"/>
      <p:bldP spid="82" grpId="0" animBg="1"/>
      <p:bldP spid="83" grpId="0" animBg="1"/>
      <p:bldP spid="84" grpId="0" animBg="1"/>
      <p:bldP spid="85"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Content Placeholder 8"/>
          <p:cNvGraphicFramePr>
            <a:graphicFrameLocks/>
          </p:cNvGraphicFramePr>
          <p:nvPr>
            <p:extLst/>
          </p:nvPr>
        </p:nvGraphicFramePr>
        <p:xfrm>
          <a:off x="2690795" y="1486748"/>
          <a:ext cx="8229600" cy="4541520"/>
        </p:xfrm>
        <a:graphic>
          <a:graphicData uri="http://schemas.openxmlformats.org/drawingml/2006/table">
            <a:tbl>
              <a:tblPr firstRow="1" bandRow="1">
                <a:tableStyleId>{5C22544A-7EE6-4342-B048-85BDC9FD1C3A}</a:tableStyleId>
              </a:tblPr>
              <a:tblGrid>
                <a:gridCol w="8229600">
                  <a:extLst>
                    <a:ext uri="{9D8B030D-6E8A-4147-A177-3AD203B41FA5}">
                      <a16:colId xmlns:a16="http://schemas.microsoft.com/office/drawing/2014/main" val="20000"/>
                    </a:ext>
                  </a:extLst>
                </a:gridCol>
              </a:tblGrid>
              <a:tr h="36091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2000" b="0" i="1" dirty="0"/>
                    </a:p>
                  </a:txBody>
                  <a:tcP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3692442">
                <a:tc>
                  <a:txBody>
                    <a:bodyPr/>
                    <a:lstStyle/>
                    <a:p>
                      <a:pPr marL="0" indent="0">
                        <a:buNone/>
                      </a:pPr>
                      <a:endParaRPr lang="en-US" altLang="zh-TW" sz="2000" b="1" dirty="0" smtClean="0"/>
                    </a:p>
                    <a:p>
                      <a:pPr marL="0" indent="0">
                        <a:buNone/>
                      </a:pPr>
                      <a:endParaRPr lang="en-US" altLang="zh-TW" sz="2000" b="1" dirty="0" smtClean="0"/>
                    </a:p>
                    <a:p>
                      <a:pPr marL="0" indent="0">
                        <a:buNone/>
                      </a:pPr>
                      <a:endParaRPr lang="en-US" altLang="zh-TW" sz="2000" b="1" dirty="0" smtClean="0"/>
                    </a:p>
                    <a:p>
                      <a:pPr marL="0" indent="0">
                        <a:buNone/>
                      </a:pPr>
                      <a:endParaRPr lang="en-US" altLang="zh-TW" sz="2000" b="1" dirty="0" smtClean="0"/>
                    </a:p>
                    <a:p>
                      <a:pPr marL="0" indent="0">
                        <a:buNone/>
                      </a:pPr>
                      <a:endParaRPr lang="en-US" altLang="zh-TW" sz="2000" b="1" dirty="0" smtClean="0"/>
                    </a:p>
                    <a:p>
                      <a:pPr marL="0" indent="0">
                        <a:buNone/>
                      </a:pPr>
                      <a:endParaRPr lang="en-US" altLang="zh-TW" sz="2000" b="1" dirty="0" smtClean="0"/>
                    </a:p>
                    <a:p>
                      <a:pPr marL="0" indent="0">
                        <a:buNone/>
                      </a:pPr>
                      <a:endParaRPr lang="en-US" altLang="zh-TW" sz="2000" b="1" dirty="0" smtClean="0"/>
                    </a:p>
                    <a:p>
                      <a:pPr marL="0" indent="0">
                        <a:buNone/>
                      </a:pPr>
                      <a:endParaRPr lang="en-US" altLang="zh-TW" sz="2000" b="1" dirty="0" smtClean="0"/>
                    </a:p>
                    <a:p>
                      <a:pPr marL="0" indent="0">
                        <a:buNone/>
                      </a:pPr>
                      <a:endParaRPr lang="en-US" altLang="zh-TW" sz="2000" b="1" dirty="0" smtClean="0"/>
                    </a:p>
                    <a:p>
                      <a:pPr marL="0" indent="0">
                        <a:buNone/>
                      </a:pPr>
                      <a:endParaRPr lang="en-US" altLang="zh-TW" sz="2000" b="1" dirty="0" smtClean="0"/>
                    </a:p>
                    <a:p>
                      <a:pPr marL="0" indent="0">
                        <a:buNone/>
                      </a:pPr>
                      <a:endParaRPr lang="en-US" altLang="zh-TW" sz="2000" b="1" dirty="0" smtClean="0"/>
                    </a:p>
                    <a:p>
                      <a:pPr marL="0" indent="0">
                        <a:buNone/>
                      </a:pPr>
                      <a:endParaRPr lang="en-US" altLang="zh-TW" sz="2000" b="1" dirty="0" smtClean="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60915">
                <a:tc>
                  <a:txBody>
                    <a:bodyPr/>
                    <a:lstStyle/>
                    <a:p>
                      <a:endParaRPr lang="en-US" sz="2000" b="1" dirty="0"/>
                    </a:p>
                  </a:txBody>
                  <a:tcP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bl>
          </a:graphicData>
        </a:graphic>
      </p:graphicFrame>
      <p:sp>
        <p:nvSpPr>
          <p:cNvPr id="149" name="TextBox 9"/>
          <p:cNvSpPr txBox="1"/>
          <p:nvPr/>
        </p:nvSpPr>
        <p:spPr>
          <a:xfrm>
            <a:off x="2660420" y="1487470"/>
            <a:ext cx="646331" cy="369332"/>
          </a:xfrm>
          <a:prstGeom prst="rect">
            <a:avLst/>
          </a:prstGeom>
          <a:noFill/>
        </p:spPr>
        <p:txBody>
          <a:bodyPr wrap="none" rtlCol="0">
            <a:spAutoFit/>
          </a:bodyPr>
          <a:lstStyle/>
          <a:p>
            <a:r>
              <a:rPr lang="zh-TW" altLang="en-US" b="1" dirty="0">
                <a:latin typeface="+mn-ea"/>
              </a:rPr>
              <a:t>點題</a:t>
            </a:r>
            <a:endParaRPr lang="en-US" b="1" dirty="0">
              <a:latin typeface="+mn-ea"/>
            </a:endParaRPr>
          </a:p>
        </p:txBody>
      </p:sp>
      <p:sp>
        <p:nvSpPr>
          <p:cNvPr id="164" name="TextBox 10"/>
          <p:cNvSpPr txBox="1"/>
          <p:nvPr/>
        </p:nvSpPr>
        <p:spPr>
          <a:xfrm>
            <a:off x="5076523" y="1487470"/>
            <a:ext cx="3454792" cy="369332"/>
          </a:xfrm>
          <a:prstGeom prst="rect">
            <a:avLst/>
          </a:prstGeom>
          <a:noFill/>
        </p:spPr>
        <p:txBody>
          <a:bodyPr wrap="none" rtlCol="0">
            <a:spAutoFit/>
          </a:bodyPr>
          <a:lstStyle/>
          <a:p>
            <a:pPr>
              <a:defRPr/>
            </a:pPr>
            <a:r>
              <a:rPr lang="zh-TW" altLang="en-US" i="1" dirty="0">
                <a:latin typeface="+mn-ea"/>
              </a:rPr>
              <a:t>我會解釋</a:t>
            </a:r>
            <a:r>
              <a:rPr lang="en-US" altLang="zh-TW" i="1" dirty="0" smtClean="0">
                <a:latin typeface="+mn-ea"/>
              </a:rPr>
              <a:t>……</a:t>
            </a:r>
            <a:r>
              <a:rPr lang="zh-TW" altLang="en-US" i="1" dirty="0" smtClean="0">
                <a:latin typeface="+mn-ea"/>
              </a:rPr>
              <a:t>／</a:t>
            </a:r>
            <a:r>
              <a:rPr lang="en-US" altLang="zh-TW" i="1" dirty="0" smtClean="0">
                <a:latin typeface="+mn-ea"/>
              </a:rPr>
              <a:t>……</a:t>
            </a:r>
            <a:r>
              <a:rPr lang="zh-TW" altLang="en-US" i="1" dirty="0" smtClean="0">
                <a:latin typeface="+mn-ea"/>
              </a:rPr>
              <a:t>的結果有</a:t>
            </a:r>
            <a:r>
              <a:rPr lang="en-US" altLang="zh-TW" i="1" dirty="0" smtClean="0">
                <a:latin typeface="+mn-ea"/>
              </a:rPr>
              <a:t>……</a:t>
            </a:r>
            <a:endParaRPr lang="en-US" i="1" dirty="0">
              <a:latin typeface="+mn-ea"/>
            </a:endParaRPr>
          </a:p>
        </p:txBody>
      </p:sp>
      <p:sp>
        <p:nvSpPr>
          <p:cNvPr id="165" name="Rectangle 12"/>
          <p:cNvSpPr/>
          <p:nvPr/>
        </p:nvSpPr>
        <p:spPr>
          <a:xfrm>
            <a:off x="5076523" y="1919518"/>
            <a:ext cx="2621230" cy="369332"/>
          </a:xfrm>
          <a:prstGeom prst="rect">
            <a:avLst/>
          </a:prstGeom>
        </p:spPr>
        <p:txBody>
          <a:bodyPr wrap="none">
            <a:spAutoFit/>
          </a:bodyPr>
          <a:lstStyle/>
          <a:p>
            <a:r>
              <a:rPr lang="zh-TW" altLang="en-US" i="1" dirty="0" smtClean="0">
                <a:latin typeface="+mn-ea"/>
              </a:rPr>
              <a:t>第一／首先</a:t>
            </a:r>
            <a:r>
              <a:rPr lang="zh-TW" altLang="en-US" i="1" dirty="0">
                <a:latin typeface="+mn-ea"/>
              </a:rPr>
              <a:t>，在</a:t>
            </a:r>
            <a:r>
              <a:rPr lang="en-US" altLang="zh-TW" i="1" dirty="0">
                <a:latin typeface="+mn-ea"/>
              </a:rPr>
              <a:t>……</a:t>
            </a:r>
            <a:r>
              <a:rPr lang="zh-TW" altLang="en-US" i="1" dirty="0">
                <a:latin typeface="+mn-ea"/>
              </a:rPr>
              <a:t>方面</a:t>
            </a:r>
            <a:endParaRPr lang="en-US" i="1" dirty="0">
              <a:latin typeface="+mn-ea"/>
            </a:endParaRPr>
          </a:p>
        </p:txBody>
      </p:sp>
      <p:sp>
        <p:nvSpPr>
          <p:cNvPr id="166" name="Rectangle 14"/>
          <p:cNvSpPr/>
          <p:nvPr/>
        </p:nvSpPr>
        <p:spPr>
          <a:xfrm>
            <a:off x="2660420" y="1919518"/>
            <a:ext cx="1338828" cy="369332"/>
          </a:xfrm>
          <a:prstGeom prst="rect">
            <a:avLst/>
          </a:prstGeom>
        </p:spPr>
        <p:txBody>
          <a:bodyPr wrap="none">
            <a:spAutoFit/>
          </a:bodyPr>
          <a:lstStyle/>
          <a:p>
            <a:r>
              <a:rPr lang="zh-TW" altLang="en-US" b="1" dirty="0">
                <a:latin typeface="+mn-ea"/>
              </a:rPr>
              <a:t>第一個角度</a:t>
            </a:r>
            <a:endParaRPr lang="en-US" altLang="zh-TW" b="1" dirty="0">
              <a:latin typeface="+mn-ea"/>
            </a:endParaRPr>
          </a:p>
        </p:txBody>
      </p:sp>
      <p:sp>
        <p:nvSpPr>
          <p:cNvPr id="167" name="Rectangle 15"/>
          <p:cNvSpPr/>
          <p:nvPr/>
        </p:nvSpPr>
        <p:spPr>
          <a:xfrm>
            <a:off x="2660420" y="2257508"/>
            <a:ext cx="2146742" cy="369332"/>
          </a:xfrm>
          <a:prstGeom prst="rect">
            <a:avLst/>
          </a:prstGeom>
        </p:spPr>
        <p:txBody>
          <a:bodyPr wrap="none">
            <a:spAutoFit/>
          </a:bodyPr>
          <a:lstStyle/>
          <a:p>
            <a:pPr marL="342900" indent="-342900">
              <a:buFont typeface="Arial" panose="020B0604020202020204" pitchFamily="34" charset="0"/>
              <a:buChar char="•"/>
            </a:pPr>
            <a:r>
              <a:rPr lang="zh-TW" altLang="en-US" b="1" dirty="0" smtClean="0"/>
              <a:t>即時／最終</a:t>
            </a:r>
            <a:r>
              <a:rPr lang="zh-TW" altLang="en-US" b="1" dirty="0"/>
              <a:t>結果</a:t>
            </a:r>
            <a:endParaRPr lang="en-US" altLang="zh-TW" b="1" dirty="0">
              <a:latin typeface="+mn-ea"/>
            </a:endParaRPr>
          </a:p>
        </p:txBody>
      </p:sp>
      <p:sp>
        <p:nvSpPr>
          <p:cNvPr id="173" name="Rectangle 40"/>
          <p:cNvSpPr/>
          <p:nvPr/>
        </p:nvSpPr>
        <p:spPr>
          <a:xfrm>
            <a:off x="5076523" y="4463175"/>
            <a:ext cx="1928733" cy="369332"/>
          </a:xfrm>
          <a:prstGeom prst="rect">
            <a:avLst/>
          </a:prstGeom>
        </p:spPr>
        <p:txBody>
          <a:bodyPr wrap="none">
            <a:spAutoFit/>
          </a:bodyPr>
          <a:lstStyle/>
          <a:p>
            <a:r>
              <a:rPr lang="zh-TW" altLang="en-US" i="1" dirty="0">
                <a:latin typeface="+mn-ea"/>
              </a:rPr>
              <a:t>最後，在</a:t>
            </a:r>
            <a:r>
              <a:rPr lang="en-US" altLang="zh-TW" i="1" dirty="0">
                <a:latin typeface="+mn-ea"/>
              </a:rPr>
              <a:t>……</a:t>
            </a:r>
            <a:r>
              <a:rPr lang="zh-TW" altLang="en-US" i="1" dirty="0">
                <a:latin typeface="+mn-ea"/>
              </a:rPr>
              <a:t>方面</a:t>
            </a:r>
            <a:endParaRPr lang="en-US" i="1" dirty="0">
              <a:latin typeface="+mn-ea"/>
            </a:endParaRPr>
          </a:p>
        </p:txBody>
      </p:sp>
      <p:sp>
        <p:nvSpPr>
          <p:cNvPr id="174" name="Rectangle 41"/>
          <p:cNvSpPr/>
          <p:nvPr/>
        </p:nvSpPr>
        <p:spPr>
          <a:xfrm>
            <a:off x="2660420" y="4463175"/>
            <a:ext cx="1569660" cy="369332"/>
          </a:xfrm>
          <a:prstGeom prst="rect">
            <a:avLst/>
          </a:prstGeom>
        </p:spPr>
        <p:txBody>
          <a:bodyPr wrap="none">
            <a:spAutoFit/>
          </a:bodyPr>
          <a:lstStyle/>
          <a:p>
            <a:r>
              <a:rPr lang="zh-TW" altLang="en-US" b="1" dirty="0">
                <a:latin typeface="+mn-ea"/>
              </a:rPr>
              <a:t>最後一個角度</a:t>
            </a:r>
            <a:endParaRPr lang="en-US" altLang="zh-TW" b="1" dirty="0">
              <a:latin typeface="+mn-ea"/>
            </a:endParaRPr>
          </a:p>
        </p:txBody>
      </p:sp>
      <p:sp>
        <p:nvSpPr>
          <p:cNvPr id="177" name="Left Arrow 44"/>
          <p:cNvSpPr/>
          <p:nvPr/>
        </p:nvSpPr>
        <p:spPr>
          <a:xfrm>
            <a:off x="7092860" y="3310924"/>
            <a:ext cx="2264305" cy="774128"/>
          </a:xfrm>
          <a:prstGeom prst="leftArrow">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000" dirty="0">
                <a:solidFill>
                  <a:srgbClr val="FF0000"/>
                </a:solidFill>
                <a:latin typeface="+mn-ea"/>
              </a:rPr>
              <a:t>如此類推</a:t>
            </a:r>
            <a:endParaRPr lang="en-US" sz="2000" dirty="0">
              <a:solidFill>
                <a:srgbClr val="FF0000"/>
              </a:solidFill>
              <a:latin typeface="+mn-ea"/>
            </a:endParaRPr>
          </a:p>
        </p:txBody>
      </p:sp>
      <p:sp>
        <p:nvSpPr>
          <p:cNvPr id="178" name="Rectangle 45"/>
          <p:cNvSpPr/>
          <p:nvPr/>
        </p:nvSpPr>
        <p:spPr>
          <a:xfrm>
            <a:off x="3742409" y="2999972"/>
            <a:ext cx="582211" cy="1477328"/>
          </a:xfrm>
          <a:prstGeom prst="rect">
            <a:avLst/>
          </a:prstGeom>
        </p:spPr>
        <p:txBody>
          <a:bodyPr wrap="none">
            <a:spAutoFit/>
          </a:bodyPr>
          <a:lstStyle/>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p:txBody>
      </p:sp>
      <p:sp>
        <p:nvSpPr>
          <p:cNvPr id="179" name="Rectangle 46"/>
          <p:cNvSpPr/>
          <p:nvPr/>
        </p:nvSpPr>
        <p:spPr>
          <a:xfrm>
            <a:off x="6548853" y="2999972"/>
            <a:ext cx="582211" cy="1477328"/>
          </a:xfrm>
          <a:prstGeom prst="rect">
            <a:avLst/>
          </a:prstGeom>
        </p:spPr>
        <p:txBody>
          <a:bodyPr wrap="none">
            <a:spAutoFit/>
          </a:bodyPr>
          <a:lstStyle/>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p:txBody>
      </p:sp>
      <p:sp>
        <p:nvSpPr>
          <p:cNvPr id="15" name="投影片編號版面配置區 14"/>
          <p:cNvSpPr>
            <a:spLocks noGrp="1"/>
          </p:cNvSpPr>
          <p:nvPr>
            <p:ph type="sldNum" sz="quarter" idx="12"/>
          </p:nvPr>
        </p:nvSpPr>
        <p:spPr/>
        <p:txBody>
          <a:bodyPr/>
          <a:lstStyle/>
          <a:p>
            <a:fld id="{87D7E3E0-16BD-4228-BA84-50B6A6D4FBA8}" type="slidenum">
              <a:rPr lang="en-US" smtClean="0"/>
              <a:t>24</a:t>
            </a:fld>
            <a:endParaRPr lang="en-US" dirty="0"/>
          </a:p>
        </p:txBody>
      </p:sp>
      <p:sp>
        <p:nvSpPr>
          <p:cNvPr id="31" name="Rectangle 16"/>
          <p:cNvSpPr/>
          <p:nvPr/>
        </p:nvSpPr>
        <p:spPr>
          <a:xfrm>
            <a:off x="5076523" y="2257508"/>
            <a:ext cx="5521827" cy="369332"/>
          </a:xfrm>
          <a:prstGeom prst="rect">
            <a:avLst/>
          </a:prstGeom>
        </p:spPr>
        <p:txBody>
          <a:bodyPr wrap="square">
            <a:spAutoFit/>
          </a:bodyPr>
          <a:lstStyle/>
          <a:p>
            <a:r>
              <a:rPr lang="zh-TW" altLang="en-US" i="1" dirty="0" smtClean="0"/>
              <a:t>所以／因此／以致／因而／就</a:t>
            </a:r>
            <a:r>
              <a:rPr lang="en-US" altLang="zh-TW" i="1" dirty="0"/>
              <a:t>……</a:t>
            </a:r>
            <a:endParaRPr lang="en-US" altLang="zh-TW" dirty="0"/>
          </a:p>
        </p:txBody>
      </p:sp>
      <p:sp>
        <p:nvSpPr>
          <p:cNvPr id="39" name="Rectangle 16"/>
          <p:cNvSpPr/>
          <p:nvPr/>
        </p:nvSpPr>
        <p:spPr>
          <a:xfrm>
            <a:off x="5076523" y="2584152"/>
            <a:ext cx="5521827" cy="369332"/>
          </a:xfrm>
          <a:prstGeom prst="rect">
            <a:avLst/>
          </a:prstGeom>
        </p:spPr>
        <p:txBody>
          <a:bodyPr wrap="square">
            <a:spAutoFit/>
          </a:bodyPr>
          <a:lstStyle/>
          <a:p>
            <a:r>
              <a:rPr lang="zh-TW" altLang="en-US" i="1" dirty="0" smtClean="0"/>
              <a:t>是／要／會</a:t>
            </a:r>
            <a:r>
              <a:rPr lang="en-US" altLang="zh-TW" i="1" dirty="0" smtClean="0"/>
              <a:t>……</a:t>
            </a:r>
            <a:r>
              <a:rPr lang="zh-TW" altLang="en-US" dirty="0" smtClean="0"/>
              <a:t>（提供細節）；</a:t>
            </a:r>
            <a:r>
              <a:rPr lang="zh-TW" altLang="en-US" i="1" dirty="0" smtClean="0"/>
              <a:t>例如</a:t>
            </a:r>
            <a:r>
              <a:rPr lang="en-US" altLang="zh-TW" i="1" dirty="0" smtClean="0"/>
              <a:t>……</a:t>
            </a:r>
            <a:r>
              <a:rPr lang="zh-TW" altLang="en-US" dirty="0" smtClean="0"/>
              <a:t>（舉出例子）</a:t>
            </a:r>
            <a:endParaRPr lang="en-US" altLang="zh-TW" dirty="0"/>
          </a:p>
        </p:txBody>
      </p:sp>
      <p:sp>
        <p:nvSpPr>
          <p:cNvPr id="40" name="Rectangle 15"/>
          <p:cNvSpPr/>
          <p:nvPr/>
        </p:nvSpPr>
        <p:spPr>
          <a:xfrm>
            <a:off x="2969827" y="2584152"/>
            <a:ext cx="992579" cy="369332"/>
          </a:xfrm>
          <a:prstGeom prst="rect">
            <a:avLst/>
          </a:prstGeom>
        </p:spPr>
        <p:txBody>
          <a:bodyPr wrap="none">
            <a:spAutoFit/>
          </a:bodyPr>
          <a:lstStyle/>
          <a:p>
            <a:pPr marL="342900" indent="-342900">
              <a:buFont typeface="Courier New" panose="02070309020205020404" pitchFamily="49" charset="0"/>
              <a:buChar char="o"/>
            </a:pPr>
            <a:r>
              <a:rPr lang="zh-TW" altLang="en-US" b="1" dirty="0" smtClean="0"/>
              <a:t>闡述</a:t>
            </a:r>
            <a:endParaRPr lang="en-US" altLang="zh-TW" b="1" dirty="0"/>
          </a:p>
        </p:txBody>
      </p:sp>
      <p:sp>
        <p:nvSpPr>
          <p:cNvPr id="49" name="Rectangle 15"/>
          <p:cNvSpPr/>
          <p:nvPr/>
        </p:nvSpPr>
        <p:spPr>
          <a:xfrm>
            <a:off x="2660420" y="4771392"/>
            <a:ext cx="2146742" cy="369332"/>
          </a:xfrm>
          <a:prstGeom prst="rect">
            <a:avLst/>
          </a:prstGeom>
        </p:spPr>
        <p:txBody>
          <a:bodyPr wrap="none">
            <a:spAutoFit/>
          </a:bodyPr>
          <a:lstStyle/>
          <a:p>
            <a:pPr marL="342900" indent="-342900">
              <a:buFont typeface="Arial" panose="020B0604020202020204" pitchFamily="34" charset="0"/>
              <a:buChar char="•"/>
            </a:pPr>
            <a:r>
              <a:rPr lang="zh-TW" altLang="en-US" b="1" dirty="0" smtClean="0"/>
              <a:t>即時／最終</a:t>
            </a:r>
            <a:r>
              <a:rPr lang="zh-TW" altLang="en-US" b="1" dirty="0"/>
              <a:t>結果</a:t>
            </a:r>
            <a:endParaRPr lang="en-US" altLang="zh-TW" b="1" dirty="0">
              <a:latin typeface="+mn-ea"/>
            </a:endParaRPr>
          </a:p>
        </p:txBody>
      </p:sp>
      <p:sp>
        <p:nvSpPr>
          <p:cNvPr id="52" name="Rectangle 16"/>
          <p:cNvSpPr/>
          <p:nvPr/>
        </p:nvSpPr>
        <p:spPr>
          <a:xfrm>
            <a:off x="5076523" y="4771392"/>
            <a:ext cx="5521827" cy="369332"/>
          </a:xfrm>
          <a:prstGeom prst="rect">
            <a:avLst/>
          </a:prstGeom>
        </p:spPr>
        <p:txBody>
          <a:bodyPr wrap="square">
            <a:spAutoFit/>
          </a:bodyPr>
          <a:lstStyle/>
          <a:p>
            <a:r>
              <a:rPr lang="zh-TW" altLang="en-US" i="1" dirty="0" smtClean="0"/>
              <a:t>所以／因此／以致／因而／就</a:t>
            </a:r>
            <a:r>
              <a:rPr lang="en-US" altLang="zh-TW" i="1" dirty="0"/>
              <a:t>……</a:t>
            </a:r>
            <a:endParaRPr lang="en-US" altLang="zh-TW" dirty="0"/>
          </a:p>
        </p:txBody>
      </p:sp>
      <p:sp>
        <p:nvSpPr>
          <p:cNvPr id="55" name="Rectangle 16"/>
          <p:cNvSpPr/>
          <p:nvPr/>
        </p:nvSpPr>
        <p:spPr>
          <a:xfrm>
            <a:off x="5076523" y="5098036"/>
            <a:ext cx="5521827" cy="369332"/>
          </a:xfrm>
          <a:prstGeom prst="rect">
            <a:avLst/>
          </a:prstGeom>
        </p:spPr>
        <p:txBody>
          <a:bodyPr wrap="square">
            <a:spAutoFit/>
          </a:bodyPr>
          <a:lstStyle/>
          <a:p>
            <a:r>
              <a:rPr lang="zh-TW" altLang="en-US" i="1" dirty="0" smtClean="0"/>
              <a:t>是／要／會</a:t>
            </a:r>
            <a:r>
              <a:rPr lang="en-US" altLang="zh-TW" i="1" dirty="0" smtClean="0"/>
              <a:t>……</a:t>
            </a:r>
            <a:r>
              <a:rPr lang="zh-TW" altLang="en-US" dirty="0" smtClean="0"/>
              <a:t>（提供細節）；</a:t>
            </a:r>
            <a:r>
              <a:rPr lang="zh-TW" altLang="en-US" i="1" dirty="0" smtClean="0"/>
              <a:t>例如</a:t>
            </a:r>
            <a:r>
              <a:rPr lang="en-US" altLang="zh-TW" i="1" dirty="0" smtClean="0"/>
              <a:t>……</a:t>
            </a:r>
            <a:r>
              <a:rPr lang="zh-TW" altLang="en-US" dirty="0" smtClean="0"/>
              <a:t>（舉出例子）</a:t>
            </a:r>
            <a:endParaRPr lang="en-US" altLang="zh-TW" dirty="0"/>
          </a:p>
        </p:txBody>
      </p:sp>
      <p:sp>
        <p:nvSpPr>
          <p:cNvPr id="56" name="Rectangle 15"/>
          <p:cNvSpPr/>
          <p:nvPr/>
        </p:nvSpPr>
        <p:spPr>
          <a:xfrm>
            <a:off x="2969827" y="5098036"/>
            <a:ext cx="992579" cy="369332"/>
          </a:xfrm>
          <a:prstGeom prst="rect">
            <a:avLst/>
          </a:prstGeom>
        </p:spPr>
        <p:txBody>
          <a:bodyPr wrap="none">
            <a:spAutoFit/>
          </a:bodyPr>
          <a:lstStyle/>
          <a:p>
            <a:pPr marL="342900" indent="-342900">
              <a:buFont typeface="Courier New" panose="02070309020205020404" pitchFamily="49" charset="0"/>
              <a:buChar char="o"/>
            </a:pPr>
            <a:r>
              <a:rPr lang="zh-TW" altLang="en-US" b="1" dirty="0" smtClean="0"/>
              <a:t>闡述</a:t>
            </a:r>
            <a:endParaRPr lang="en-US" altLang="zh-TW" b="1" dirty="0"/>
          </a:p>
        </p:txBody>
      </p:sp>
      <p:sp>
        <p:nvSpPr>
          <p:cNvPr id="32" name="Rectangle: Rounded Corners 32">
            <a:extLst>
              <a:ext uri="{FF2B5EF4-FFF2-40B4-BE49-F238E27FC236}">
                <a16:creationId xmlns:a16="http://schemas.microsoft.com/office/drawing/2014/main" id="{B6477AE2-8317-421F-9149-3BA0B1ED8B95}"/>
              </a:ext>
            </a:extLst>
          </p:cNvPr>
          <p:cNvSpPr>
            <a:spLocks/>
          </p:cNvSpPr>
          <p:nvPr/>
        </p:nvSpPr>
        <p:spPr>
          <a:xfrm flipH="1">
            <a:off x="5008956" y="157818"/>
            <a:ext cx="7020000" cy="792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smtClean="0">
                <a:solidFill>
                  <a:schemeClr val="tx1"/>
                </a:solidFill>
                <a:latin typeface="+mj-ea"/>
                <a:ea typeface="+mj-ea"/>
              </a:rPr>
              <a:t>標題或題目的標誌字詞例子：後果、結果</a:t>
            </a:r>
            <a:endParaRPr lang="en-ID" sz="2800" dirty="0">
              <a:solidFill>
                <a:schemeClr val="tx1"/>
              </a:solidFill>
              <a:latin typeface="+mj-ea"/>
              <a:ea typeface="+mj-ea"/>
            </a:endParaRPr>
          </a:p>
        </p:txBody>
      </p:sp>
      <p:sp>
        <p:nvSpPr>
          <p:cNvPr id="26" name="Rectangle 40"/>
          <p:cNvSpPr/>
          <p:nvPr/>
        </p:nvSpPr>
        <p:spPr>
          <a:xfrm>
            <a:off x="5076523" y="5683730"/>
            <a:ext cx="3903633" cy="369332"/>
          </a:xfrm>
          <a:prstGeom prst="rect">
            <a:avLst/>
          </a:prstGeom>
        </p:spPr>
        <p:txBody>
          <a:bodyPr wrap="none">
            <a:spAutoFit/>
          </a:bodyPr>
          <a:lstStyle/>
          <a:p>
            <a:r>
              <a:rPr lang="zh-TW" altLang="en-US" i="1" dirty="0" smtClean="0">
                <a:latin typeface="+mn-ea"/>
              </a:rPr>
              <a:t>總括而言，</a:t>
            </a:r>
            <a:r>
              <a:rPr lang="en-US" altLang="zh-TW" i="1" dirty="0" smtClean="0">
                <a:latin typeface="+mn-ea"/>
              </a:rPr>
              <a:t>……</a:t>
            </a:r>
            <a:r>
              <a:rPr lang="zh-TW" altLang="en-US" i="1" dirty="0" smtClean="0">
                <a:latin typeface="+mn-ea"/>
              </a:rPr>
              <a:t>會引致</a:t>
            </a:r>
            <a:r>
              <a:rPr lang="en-US" altLang="zh-TW" i="1" dirty="0" smtClean="0">
                <a:latin typeface="+mn-ea"/>
              </a:rPr>
              <a:t>……</a:t>
            </a:r>
            <a:r>
              <a:rPr lang="zh-TW" altLang="en-US" i="1" dirty="0" smtClean="0">
                <a:latin typeface="+mn-ea"/>
              </a:rPr>
              <a:t>方面的結果</a:t>
            </a:r>
            <a:endParaRPr lang="en-US" i="1" dirty="0">
              <a:latin typeface="+mn-ea"/>
            </a:endParaRPr>
          </a:p>
        </p:txBody>
      </p:sp>
      <p:sp>
        <p:nvSpPr>
          <p:cNvPr id="27" name="Rectangle 41"/>
          <p:cNvSpPr/>
          <p:nvPr/>
        </p:nvSpPr>
        <p:spPr>
          <a:xfrm>
            <a:off x="2660420" y="5683730"/>
            <a:ext cx="646331" cy="369332"/>
          </a:xfrm>
          <a:prstGeom prst="rect">
            <a:avLst/>
          </a:prstGeom>
        </p:spPr>
        <p:txBody>
          <a:bodyPr wrap="none">
            <a:spAutoFit/>
          </a:bodyPr>
          <a:lstStyle/>
          <a:p>
            <a:r>
              <a:rPr lang="zh-TW" altLang="en-US" b="1" dirty="0" smtClean="0">
                <a:latin typeface="+mn-ea"/>
              </a:rPr>
              <a:t>總結</a:t>
            </a:r>
            <a:endParaRPr lang="en-US" altLang="zh-TW" b="1" dirty="0">
              <a:latin typeface="+mn-ea"/>
            </a:endParaRPr>
          </a:p>
        </p:txBody>
      </p:sp>
      <p:sp>
        <p:nvSpPr>
          <p:cNvPr id="28" name="Rectangle: Rounded Corners 32">
            <a:extLst>
              <a:ext uri="{FF2B5EF4-FFF2-40B4-BE49-F238E27FC236}">
                <a16:creationId xmlns:a16="http://schemas.microsoft.com/office/drawing/2014/main" id="{B6477AE2-8317-421F-9149-3BA0B1ED8B95}"/>
              </a:ext>
            </a:extLst>
          </p:cNvPr>
          <p:cNvSpPr>
            <a:spLocks/>
          </p:cNvSpPr>
          <p:nvPr/>
        </p:nvSpPr>
        <p:spPr>
          <a:xfrm flipH="1">
            <a:off x="301809" y="709912"/>
            <a:ext cx="2340000" cy="1620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3200" b="1" dirty="0" smtClean="0">
                <a:solidFill>
                  <a:schemeClr val="tx1"/>
                </a:solidFill>
                <a:latin typeface="Microsoft JhengHei" panose="020B0604030504040204" pitchFamily="34" charset="-120"/>
                <a:ea typeface="Microsoft JhengHei" panose="020B0604030504040204" pitchFamily="34" charset="-120"/>
              </a:rPr>
              <a:t>6. </a:t>
            </a:r>
            <a:r>
              <a:rPr lang="zh-TW" altLang="en-US" sz="3200" b="1" dirty="0" smtClean="0">
                <a:solidFill>
                  <a:schemeClr val="tx1"/>
                </a:solidFill>
                <a:latin typeface="Microsoft JhengHei" panose="020B0604030504040204" pitchFamily="34" charset="-120"/>
                <a:ea typeface="Microsoft JhengHei" panose="020B0604030504040204" pitchFamily="34" charset="-120"/>
              </a:rPr>
              <a:t>運用因果解釋模範短語</a:t>
            </a:r>
            <a:endParaRPr lang="en-ID" altLang="zh-TW" sz="3200" dirty="0">
              <a:solidFill>
                <a:schemeClr val="tx1"/>
              </a:solidFill>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188889483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2"/>
          </p:nvPr>
        </p:nvSpPr>
        <p:spPr/>
        <p:txBody>
          <a:bodyPr/>
          <a:lstStyle/>
          <a:p>
            <a:fld id="{67A90FA2-EAE0-4617-8F46-E0FC1FC2E3B5}" type="slidenum">
              <a:rPr lang="en-US" smtClean="0"/>
              <a:t>25</a:t>
            </a:fld>
            <a:endParaRPr lang="en-US"/>
          </a:p>
        </p:txBody>
      </p:sp>
      <p:sp>
        <p:nvSpPr>
          <p:cNvPr id="20" name="Rectangle: Rounded Corners 32">
            <a:extLst>
              <a:ext uri="{FF2B5EF4-FFF2-40B4-BE49-F238E27FC236}">
                <a16:creationId xmlns:a16="http://schemas.microsoft.com/office/drawing/2014/main" id="{B6477AE2-8317-421F-9149-3BA0B1ED8B95}"/>
              </a:ext>
            </a:extLst>
          </p:cNvPr>
          <p:cNvSpPr>
            <a:spLocks/>
          </p:cNvSpPr>
          <p:nvPr/>
        </p:nvSpPr>
        <p:spPr>
          <a:xfrm flipH="1">
            <a:off x="5008956" y="157818"/>
            <a:ext cx="7020000" cy="792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smtClean="0">
                <a:solidFill>
                  <a:schemeClr val="tx1"/>
                </a:solidFill>
                <a:latin typeface="+mj-ea"/>
                <a:ea typeface="+mj-ea"/>
              </a:rPr>
              <a:t>標題或題目的</a:t>
            </a:r>
            <a:r>
              <a:rPr lang="zh-TW" altLang="en-US" sz="2800" b="1" dirty="0" smtClean="0">
                <a:solidFill>
                  <a:schemeClr val="tx1"/>
                </a:solidFill>
                <a:latin typeface="+mj-ea"/>
                <a:ea typeface="+mj-ea"/>
              </a:rPr>
              <a:t>標誌字詞例子：後果、結果</a:t>
            </a:r>
            <a:endParaRPr lang="en-ID" sz="2800" dirty="0">
              <a:solidFill>
                <a:schemeClr val="tx1"/>
              </a:solidFill>
              <a:latin typeface="+mj-ea"/>
              <a:ea typeface="+mj-ea"/>
            </a:endParaRPr>
          </a:p>
        </p:txBody>
      </p:sp>
      <p:sp>
        <p:nvSpPr>
          <p:cNvPr id="72" name="Rectangle: Rounded Corners 32">
            <a:extLst>
              <a:ext uri="{FF2B5EF4-FFF2-40B4-BE49-F238E27FC236}">
                <a16:creationId xmlns:a16="http://schemas.microsoft.com/office/drawing/2014/main" id="{B6477AE2-8317-421F-9149-3BA0B1ED8B95}"/>
              </a:ext>
            </a:extLst>
          </p:cNvPr>
          <p:cNvSpPr>
            <a:spLocks/>
          </p:cNvSpPr>
          <p:nvPr/>
        </p:nvSpPr>
        <p:spPr>
          <a:xfrm flipH="1">
            <a:off x="301809" y="709912"/>
            <a:ext cx="2340000" cy="1620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3200" b="1" dirty="0" smtClean="0">
                <a:solidFill>
                  <a:schemeClr val="tx1"/>
                </a:solidFill>
                <a:latin typeface="Microsoft JhengHei" panose="020B0604030504040204" pitchFamily="34" charset="-120"/>
                <a:ea typeface="Microsoft JhengHei" panose="020B0604030504040204" pitchFamily="34" charset="-120"/>
              </a:rPr>
              <a:t>6. </a:t>
            </a:r>
            <a:r>
              <a:rPr lang="zh-TW" altLang="en-US" sz="3200" b="1" dirty="0" smtClean="0">
                <a:solidFill>
                  <a:schemeClr val="tx1"/>
                </a:solidFill>
                <a:latin typeface="Microsoft JhengHei" panose="020B0604030504040204" pitchFamily="34" charset="-120"/>
                <a:ea typeface="Microsoft JhengHei" panose="020B0604030504040204" pitchFamily="34" charset="-120"/>
              </a:rPr>
              <a:t>運用因果解釋模範短語</a:t>
            </a:r>
            <a:endParaRPr lang="en-ID" altLang="zh-TW" sz="3200" dirty="0">
              <a:solidFill>
                <a:schemeClr val="tx1"/>
              </a:solidFill>
              <a:latin typeface="Microsoft JhengHei" panose="020B0604030504040204" pitchFamily="34" charset="-120"/>
              <a:ea typeface="Microsoft JhengHei" panose="020B0604030504040204" pitchFamily="34" charset="-120"/>
            </a:endParaRPr>
          </a:p>
        </p:txBody>
      </p:sp>
      <p:sp>
        <p:nvSpPr>
          <p:cNvPr id="70" name="手繪多邊形 69"/>
          <p:cNvSpPr/>
          <p:nvPr/>
        </p:nvSpPr>
        <p:spPr>
          <a:xfrm>
            <a:off x="1395594" y="397265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原因</a:t>
            </a:r>
            <a:endParaRPr lang="zh-TW" altLang="en-US" sz="2600" b="1" kern="1200" dirty="0"/>
          </a:p>
        </p:txBody>
      </p:sp>
      <p:sp>
        <p:nvSpPr>
          <p:cNvPr id="73" name="手繪多邊形 72"/>
          <p:cNvSpPr/>
          <p:nvPr/>
        </p:nvSpPr>
        <p:spPr>
          <a:xfrm rot="18289469">
            <a:off x="2604356" y="3904545"/>
            <a:ext cx="996347" cy="29531"/>
          </a:xfrm>
          <a:custGeom>
            <a:avLst/>
            <a:gdLst>
              <a:gd name="connsiteX0" fmla="*/ 0 w 996347"/>
              <a:gd name="connsiteY0" fmla="*/ 14765 h 29531"/>
              <a:gd name="connsiteX1" fmla="*/ 996347 w 996347"/>
              <a:gd name="connsiteY1" fmla="*/ 14765 h 29531"/>
            </a:gdLst>
            <a:ahLst/>
            <a:cxnLst>
              <a:cxn ang="0">
                <a:pos x="connsiteX0" y="connsiteY0"/>
              </a:cxn>
              <a:cxn ang="0">
                <a:pos x="connsiteX1" y="connsiteY1"/>
              </a:cxn>
            </a:cxnLst>
            <a:rect l="l" t="t" r="r" b="b"/>
            <a:pathLst>
              <a:path w="996347" h="29531">
                <a:moveTo>
                  <a:pt x="0" y="14765"/>
                </a:moveTo>
                <a:lnTo>
                  <a:pt x="996347"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485963" tIns="-10144" rIns="485966" bIns="-10143"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74" name="手繪多邊形 73"/>
          <p:cNvSpPr/>
          <p:nvPr/>
        </p:nvSpPr>
        <p:spPr>
          <a:xfrm>
            <a:off x="3387018" y="3154745"/>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角度</a:t>
            </a:r>
            <a:endParaRPr lang="zh-TW" altLang="en-US" sz="2600" b="1" kern="1200" dirty="0"/>
          </a:p>
        </p:txBody>
      </p:sp>
      <p:sp>
        <p:nvSpPr>
          <p:cNvPr id="75" name="手繪多邊形 74"/>
          <p:cNvSpPr/>
          <p:nvPr/>
        </p:nvSpPr>
        <p:spPr>
          <a:xfrm rot="19457599">
            <a:off x="4743604" y="3291115"/>
            <a:ext cx="700699" cy="29531"/>
          </a:xfrm>
          <a:custGeom>
            <a:avLst/>
            <a:gdLst>
              <a:gd name="connsiteX0" fmla="*/ 0 w 700699"/>
              <a:gd name="connsiteY0" fmla="*/ 14765 h 29531"/>
              <a:gd name="connsiteX1" fmla="*/ 700699 w 700699"/>
              <a:gd name="connsiteY1" fmla="*/ 14765 h 29531"/>
            </a:gdLst>
            <a:ahLst/>
            <a:cxnLst>
              <a:cxn ang="0">
                <a:pos x="connsiteX0" y="connsiteY0"/>
              </a:cxn>
              <a:cxn ang="0">
                <a:pos x="connsiteX1" y="connsiteY1"/>
              </a:cxn>
            </a:cxnLst>
            <a:rect l="l" t="t" r="r" b="b"/>
            <a:pathLst>
              <a:path w="700699" h="29531">
                <a:moveTo>
                  <a:pt x="0" y="14765"/>
                </a:moveTo>
                <a:lnTo>
                  <a:pt x="700699"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45532" tIns="-2753" rIns="345533" bIns="-2751"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76" name="手繪多邊形 75"/>
          <p:cNvSpPr/>
          <p:nvPr/>
        </p:nvSpPr>
        <p:spPr>
          <a:xfrm>
            <a:off x="5378443" y="274579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77" name="手繪多邊形 76"/>
          <p:cNvSpPr/>
          <p:nvPr/>
        </p:nvSpPr>
        <p:spPr>
          <a:xfrm>
            <a:off x="6800889" y="3086638"/>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0" y="14765"/>
                </a:moveTo>
                <a:lnTo>
                  <a:pt x="568978"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1" rIns="282965" bIns="542"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78" name="手繪多邊形 77"/>
          <p:cNvSpPr/>
          <p:nvPr/>
        </p:nvSpPr>
        <p:spPr>
          <a:xfrm>
            <a:off x="7369868" y="274579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79" name="手繪多邊形 78"/>
          <p:cNvSpPr/>
          <p:nvPr/>
        </p:nvSpPr>
        <p:spPr>
          <a:xfrm>
            <a:off x="8792314" y="3086638"/>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0" y="14765"/>
                </a:moveTo>
                <a:lnTo>
                  <a:pt x="568978"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4" tIns="541" rIns="282966" bIns="542"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80" name="手繪多邊形 79"/>
          <p:cNvSpPr/>
          <p:nvPr/>
        </p:nvSpPr>
        <p:spPr>
          <a:xfrm>
            <a:off x="9361292" y="274579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a:solidFill>
            <a:schemeClr val="accent1">
              <a:lumMod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最終結果</a:t>
            </a:r>
            <a:endParaRPr lang="zh-TW" altLang="en-US" sz="2600" b="1" kern="1200" dirty="0"/>
          </a:p>
        </p:txBody>
      </p:sp>
      <p:sp>
        <p:nvSpPr>
          <p:cNvPr id="81" name="手繪多邊形 80"/>
          <p:cNvSpPr/>
          <p:nvPr/>
        </p:nvSpPr>
        <p:spPr>
          <a:xfrm rot="2142401">
            <a:off x="4743604" y="3700068"/>
            <a:ext cx="700699" cy="29531"/>
          </a:xfrm>
          <a:custGeom>
            <a:avLst/>
            <a:gdLst>
              <a:gd name="connsiteX0" fmla="*/ 0 w 700699"/>
              <a:gd name="connsiteY0" fmla="*/ 14765 h 29531"/>
              <a:gd name="connsiteX1" fmla="*/ 700699 w 700699"/>
              <a:gd name="connsiteY1" fmla="*/ 14765 h 29531"/>
            </a:gdLst>
            <a:ahLst/>
            <a:cxnLst>
              <a:cxn ang="0">
                <a:pos x="connsiteX0" y="connsiteY0"/>
              </a:cxn>
              <a:cxn ang="0">
                <a:pos x="connsiteX1" y="connsiteY1"/>
              </a:cxn>
            </a:cxnLst>
            <a:rect l="l" t="t" r="r" b="b"/>
            <a:pathLst>
              <a:path w="700699" h="29531">
                <a:moveTo>
                  <a:pt x="0" y="14765"/>
                </a:moveTo>
                <a:lnTo>
                  <a:pt x="700699"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45531" tIns="-2753" rIns="345533" bIns="-2752"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82" name="手繪多邊形 81"/>
          <p:cNvSpPr/>
          <p:nvPr/>
        </p:nvSpPr>
        <p:spPr>
          <a:xfrm>
            <a:off x="5378443" y="3563699"/>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83" name="手繪多邊形 82"/>
          <p:cNvSpPr/>
          <p:nvPr/>
        </p:nvSpPr>
        <p:spPr>
          <a:xfrm>
            <a:off x="9358817" y="3563699"/>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a:solidFill>
            <a:schemeClr val="accent1">
              <a:lumMod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最終結果</a:t>
            </a:r>
            <a:endParaRPr lang="zh-TW" altLang="en-US" sz="2600" b="1" kern="1200" dirty="0"/>
          </a:p>
        </p:txBody>
      </p:sp>
      <p:sp>
        <p:nvSpPr>
          <p:cNvPr id="84" name="手繪多邊形 83"/>
          <p:cNvSpPr/>
          <p:nvPr/>
        </p:nvSpPr>
        <p:spPr>
          <a:xfrm rot="3310531">
            <a:off x="2604356" y="4722451"/>
            <a:ext cx="996347" cy="29531"/>
          </a:xfrm>
          <a:custGeom>
            <a:avLst/>
            <a:gdLst>
              <a:gd name="connsiteX0" fmla="*/ 0 w 996347"/>
              <a:gd name="connsiteY0" fmla="*/ 14765 h 29531"/>
              <a:gd name="connsiteX1" fmla="*/ 996347 w 996347"/>
              <a:gd name="connsiteY1" fmla="*/ 14765 h 29531"/>
            </a:gdLst>
            <a:ahLst/>
            <a:cxnLst>
              <a:cxn ang="0">
                <a:pos x="connsiteX0" y="connsiteY0"/>
              </a:cxn>
              <a:cxn ang="0">
                <a:pos x="connsiteX1" y="connsiteY1"/>
              </a:cxn>
            </a:cxnLst>
            <a:rect l="l" t="t" r="r" b="b"/>
            <a:pathLst>
              <a:path w="996347" h="29531">
                <a:moveTo>
                  <a:pt x="0" y="14765"/>
                </a:moveTo>
                <a:lnTo>
                  <a:pt x="996347"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485964" tIns="-10143" rIns="485965" bIns="-10144"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85" name="手繪多邊形 84"/>
          <p:cNvSpPr/>
          <p:nvPr/>
        </p:nvSpPr>
        <p:spPr>
          <a:xfrm>
            <a:off x="3387018" y="4790559"/>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角度</a:t>
            </a:r>
            <a:endParaRPr lang="zh-TW" altLang="en-US" sz="2600" b="1" kern="1200" dirty="0"/>
          </a:p>
        </p:txBody>
      </p:sp>
      <p:sp>
        <p:nvSpPr>
          <p:cNvPr id="86" name="手繪多邊形 85"/>
          <p:cNvSpPr/>
          <p:nvPr/>
        </p:nvSpPr>
        <p:spPr>
          <a:xfrm rot="19457599">
            <a:off x="4743604" y="4926928"/>
            <a:ext cx="700699" cy="29531"/>
          </a:xfrm>
          <a:custGeom>
            <a:avLst/>
            <a:gdLst>
              <a:gd name="connsiteX0" fmla="*/ 0 w 700699"/>
              <a:gd name="connsiteY0" fmla="*/ 14765 h 29531"/>
              <a:gd name="connsiteX1" fmla="*/ 700699 w 700699"/>
              <a:gd name="connsiteY1" fmla="*/ 14765 h 29531"/>
            </a:gdLst>
            <a:ahLst/>
            <a:cxnLst>
              <a:cxn ang="0">
                <a:pos x="connsiteX0" y="connsiteY0"/>
              </a:cxn>
              <a:cxn ang="0">
                <a:pos x="connsiteX1" y="connsiteY1"/>
              </a:cxn>
            </a:cxnLst>
            <a:rect l="l" t="t" r="r" b="b"/>
            <a:pathLst>
              <a:path w="700699" h="29531">
                <a:moveTo>
                  <a:pt x="0" y="14765"/>
                </a:moveTo>
                <a:lnTo>
                  <a:pt x="700699"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45532" tIns="-2752" rIns="345533" bIns="-2752"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87" name="手繪多邊形 86"/>
          <p:cNvSpPr/>
          <p:nvPr/>
        </p:nvSpPr>
        <p:spPr>
          <a:xfrm>
            <a:off x="5378443" y="4381605"/>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88" name="手繪多邊形 87"/>
          <p:cNvSpPr/>
          <p:nvPr/>
        </p:nvSpPr>
        <p:spPr>
          <a:xfrm>
            <a:off x="6800889" y="4722451"/>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0" y="14765"/>
                </a:moveTo>
                <a:lnTo>
                  <a:pt x="568978"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1" rIns="282965" bIns="542"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89" name="手繪多邊形 88"/>
          <p:cNvSpPr/>
          <p:nvPr/>
        </p:nvSpPr>
        <p:spPr>
          <a:xfrm>
            <a:off x="7369868" y="4381605"/>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90" name="手繪多邊形 89"/>
          <p:cNvSpPr/>
          <p:nvPr/>
        </p:nvSpPr>
        <p:spPr>
          <a:xfrm>
            <a:off x="8792314" y="4722451"/>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0" y="14765"/>
                </a:moveTo>
                <a:lnTo>
                  <a:pt x="568978"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4" tIns="541" rIns="282966" bIns="542"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91" name="手繪多邊形 90"/>
          <p:cNvSpPr/>
          <p:nvPr/>
        </p:nvSpPr>
        <p:spPr>
          <a:xfrm>
            <a:off x="9361292" y="4381605"/>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a:solidFill>
            <a:schemeClr val="accent1">
              <a:lumMod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最終結果</a:t>
            </a:r>
            <a:endParaRPr lang="zh-TW" altLang="en-US" sz="2600" b="1" kern="1200" dirty="0"/>
          </a:p>
        </p:txBody>
      </p:sp>
      <p:sp>
        <p:nvSpPr>
          <p:cNvPr id="92" name="手繪多邊形 91"/>
          <p:cNvSpPr/>
          <p:nvPr/>
        </p:nvSpPr>
        <p:spPr>
          <a:xfrm rot="2142401">
            <a:off x="4743604" y="5335881"/>
            <a:ext cx="700699" cy="29531"/>
          </a:xfrm>
          <a:custGeom>
            <a:avLst/>
            <a:gdLst>
              <a:gd name="connsiteX0" fmla="*/ 0 w 700699"/>
              <a:gd name="connsiteY0" fmla="*/ 14765 h 29531"/>
              <a:gd name="connsiteX1" fmla="*/ 700699 w 700699"/>
              <a:gd name="connsiteY1" fmla="*/ 14765 h 29531"/>
            </a:gdLst>
            <a:ahLst/>
            <a:cxnLst>
              <a:cxn ang="0">
                <a:pos x="connsiteX0" y="connsiteY0"/>
              </a:cxn>
              <a:cxn ang="0">
                <a:pos x="connsiteX1" y="connsiteY1"/>
              </a:cxn>
            </a:cxnLst>
            <a:rect l="l" t="t" r="r" b="b"/>
            <a:pathLst>
              <a:path w="700699" h="29531">
                <a:moveTo>
                  <a:pt x="0" y="14765"/>
                </a:moveTo>
                <a:lnTo>
                  <a:pt x="700699"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45532" tIns="-2753" rIns="345533" bIns="-2751"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93" name="手繪多邊形 92"/>
          <p:cNvSpPr/>
          <p:nvPr/>
        </p:nvSpPr>
        <p:spPr>
          <a:xfrm>
            <a:off x="5378443" y="519951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94" name="手繪多邊形 93"/>
          <p:cNvSpPr/>
          <p:nvPr/>
        </p:nvSpPr>
        <p:spPr>
          <a:xfrm>
            <a:off x="9356043" y="519951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a:solidFill>
            <a:schemeClr val="accent1">
              <a:lumMod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最終結果</a:t>
            </a:r>
            <a:endParaRPr lang="zh-TW" altLang="en-US" sz="2600" b="1" kern="1200" dirty="0"/>
          </a:p>
        </p:txBody>
      </p:sp>
      <p:sp>
        <p:nvSpPr>
          <p:cNvPr id="95" name="手繪多邊形 94"/>
          <p:cNvSpPr/>
          <p:nvPr/>
        </p:nvSpPr>
        <p:spPr>
          <a:xfrm>
            <a:off x="6807010" y="3904544"/>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0" y="14765"/>
                </a:moveTo>
                <a:lnTo>
                  <a:pt x="568978"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1" rIns="282965" bIns="542"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96" name="手繪多邊形 95"/>
          <p:cNvSpPr/>
          <p:nvPr/>
        </p:nvSpPr>
        <p:spPr>
          <a:xfrm>
            <a:off x="7375989" y="3563698"/>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97" name="手繪多邊形 96"/>
          <p:cNvSpPr/>
          <p:nvPr/>
        </p:nvSpPr>
        <p:spPr>
          <a:xfrm>
            <a:off x="8798435" y="3904544"/>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0" y="14765"/>
                </a:moveTo>
                <a:lnTo>
                  <a:pt x="568978"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4" tIns="541" rIns="282966" bIns="542"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98" name="手繪多邊形 97"/>
          <p:cNvSpPr/>
          <p:nvPr/>
        </p:nvSpPr>
        <p:spPr>
          <a:xfrm>
            <a:off x="6809507" y="5540358"/>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0" y="14765"/>
                </a:moveTo>
                <a:lnTo>
                  <a:pt x="568978"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1" rIns="282965" bIns="542"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99" name="手繪多邊形 98"/>
          <p:cNvSpPr/>
          <p:nvPr/>
        </p:nvSpPr>
        <p:spPr>
          <a:xfrm>
            <a:off x="7378486" y="519951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100" name="手繪多邊形 99"/>
          <p:cNvSpPr/>
          <p:nvPr/>
        </p:nvSpPr>
        <p:spPr>
          <a:xfrm>
            <a:off x="8800932" y="5540358"/>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0" y="14765"/>
                </a:moveTo>
                <a:lnTo>
                  <a:pt x="568978"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4" tIns="541" rIns="282966" bIns="542"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101" name="手繪多邊形 100"/>
          <p:cNvSpPr/>
          <p:nvPr/>
        </p:nvSpPr>
        <p:spPr>
          <a:xfrm flipH="1">
            <a:off x="245168" y="3388061"/>
            <a:ext cx="1728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a:solidFill>
                  <a:schemeClr val="tx1"/>
                </a:solidFill>
                <a:latin typeface="+mj-ea"/>
              </a:rPr>
              <a:t>我會解釋</a:t>
            </a:r>
            <a:r>
              <a:rPr lang="en-US" altLang="zh-TW" sz="1600" b="1" i="1" dirty="0" smtClean="0">
                <a:solidFill>
                  <a:schemeClr val="tx1"/>
                </a:solidFill>
                <a:latin typeface="+mj-ea"/>
              </a:rPr>
              <a:t>……</a:t>
            </a:r>
            <a:r>
              <a:rPr lang="zh-TW" altLang="en-US" sz="1600" b="1" i="1" dirty="0" smtClean="0">
                <a:solidFill>
                  <a:schemeClr val="tx1"/>
                </a:solidFill>
                <a:latin typeface="+mj-ea"/>
              </a:rPr>
              <a:t>／</a:t>
            </a:r>
            <a:r>
              <a:rPr lang="en-US" altLang="zh-TW" sz="1600" b="1" i="1" dirty="0" smtClean="0">
                <a:solidFill>
                  <a:schemeClr val="tx1"/>
                </a:solidFill>
                <a:latin typeface="+mj-ea"/>
              </a:rPr>
              <a:t/>
            </a:r>
            <a:br>
              <a:rPr lang="en-US" altLang="zh-TW" sz="1600" b="1" i="1" dirty="0" smtClean="0">
                <a:solidFill>
                  <a:schemeClr val="tx1"/>
                </a:solidFill>
                <a:latin typeface="+mj-ea"/>
              </a:rPr>
            </a:br>
            <a:r>
              <a:rPr lang="en-US" altLang="zh-TW" sz="1600" b="1" i="1" dirty="0" smtClean="0">
                <a:solidFill>
                  <a:schemeClr val="tx1"/>
                </a:solidFill>
                <a:latin typeface="+mj-ea"/>
              </a:rPr>
              <a:t>……</a:t>
            </a:r>
            <a:r>
              <a:rPr lang="zh-TW" altLang="en-US" sz="1600" b="1" i="1" dirty="0" smtClean="0">
                <a:solidFill>
                  <a:schemeClr val="tx1"/>
                </a:solidFill>
                <a:latin typeface="+mj-ea"/>
              </a:rPr>
              <a:t>的結果有</a:t>
            </a:r>
            <a:r>
              <a:rPr lang="en-US" altLang="zh-TW" sz="1600" b="1" i="1" dirty="0">
                <a:solidFill>
                  <a:schemeClr val="tx1"/>
                </a:solidFill>
                <a:latin typeface="+mj-ea"/>
              </a:rPr>
              <a:t>……</a:t>
            </a:r>
          </a:p>
        </p:txBody>
      </p:sp>
      <p:sp>
        <p:nvSpPr>
          <p:cNvPr id="102" name="手繪多邊形 101"/>
          <p:cNvSpPr/>
          <p:nvPr/>
        </p:nvSpPr>
        <p:spPr>
          <a:xfrm flipH="1">
            <a:off x="3735816" y="2164609"/>
            <a:ext cx="176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所以／因此／以致／因而／就</a:t>
            </a:r>
            <a:r>
              <a:rPr lang="en-US" altLang="zh-TW" sz="1600" b="1" i="1" dirty="0" smtClean="0">
                <a:solidFill>
                  <a:schemeClr val="tx1"/>
                </a:solidFill>
                <a:latin typeface="+mn-ea"/>
              </a:rPr>
              <a:t>……</a:t>
            </a:r>
            <a:endParaRPr lang="en-US" altLang="zh-TW" sz="1600" b="1" i="1" dirty="0">
              <a:solidFill>
                <a:schemeClr val="tx1"/>
              </a:solidFill>
              <a:latin typeface="+mn-ea"/>
            </a:endParaRPr>
          </a:p>
        </p:txBody>
      </p:sp>
      <p:sp>
        <p:nvSpPr>
          <p:cNvPr id="103" name="手繪多邊形 102"/>
          <p:cNvSpPr/>
          <p:nvPr/>
        </p:nvSpPr>
        <p:spPr>
          <a:xfrm>
            <a:off x="5529493" y="2162237"/>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104" name="手繪多邊形 103"/>
          <p:cNvSpPr/>
          <p:nvPr/>
        </p:nvSpPr>
        <p:spPr>
          <a:xfrm flipH="1">
            <a:off x="2433090" y="3012900"/>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第一／首先，</a:t>
            </a:r>
            <a:r>
              <a:rPr lang="en-US" altLang="zh-TW" sz="1600" b="1" i="1" dirty="0" smtClean="0">
                <a:solidFill>
                  <a:schemeClr val="tx1"/>
                </a:solidFill>
                <a:latin typeface="+mj-ea"/>
              </a:rPr>
              <a:t/>
            </a:r>
            <a:br>
              <a:rPr lang="en-US" altLang="zh-TW" sz="1600" b="1" i="1" dirty="0" smtClean="0">
                <a:solidFill>
                  <a:schemeClr val="tx1"/>
                </a:solidFill>
                <a:latin typeface="+mj-ea"/>
              </a:rPr>
            </a:br>
            <a:r>
              <a:rPr lang="zh-TW" altLang="en-US" sz="1600" b="1" i="1" dirty="0" smtClean="0">
                <a:solidFill>
                  <a:schemeClr val="tx1"/>
                </a:solidFill>
                <a:latin typeface="+mj-ea"/>
              </a:rPr>
              <a:t>在</a:t>
            </a:r>
            <a:r>
              <a:rPr lang="en-US" altLang="zh-TW" sz="1600" b="1" i="1" dirty="0">
                <a:solidFill>
                  <a:schemeClr val="tx1"/>
                </a:solidFill>
                <a:latin typeface="+mj-ea"/>
              </a:rPr>
              <a:t>……</a:t>
            </a:r>
            <a:r>
              <a:rPr lang="zh-TW" altLang="en-US" sz="1600" b="1" i="1" dirty="0">
                <a:solidFill>
                  <a:schemeClr val="tx1"/>
                </a:solidFill>
                <a:latin typeface="+mj-ea"/>
              </a:rPr>
              <a:t>方面</a:t>
            </a:r>
          </a:p>
        </p:txBody>
      </p:sp>
      <p:sp>
        <p:nvSpPr>
          <p:cNvPr id="105" name="手繪多邊形 104"/>
          <p:cNvSpPr/>
          <p:nvPr/>
        </p:nvSpPr>
        <p:spPr>
          <a:xfrm flipH="1">
            <a:off x="2433090" y="4696754"/>
            <a:ext cx="1152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第二，</a:t>
            </a:r>
            <a:r>
              <a:rPr lang="en-US" altLang="zh-TW" sz="1600" b="1" i="1" dirty="0" smtClean="0">
                <a:solidFill>
                  <a:schemeClr val="tx1"/>
                </a:solidFill>
                <a:latin typeface="+mj-ea"/>
              </a:rPr>
              <a:t/>
            </a:r>
            <a:br>
              <a:rPr lang="en-US" altLang="zh-TW" sz="1600" b="1" i="1" dirty="0" smtClean="0">
                <a:solidFill>
                  <a:schemeClr val="tx1"/>
                </a:solidFill>
                <a:latin typeface="+mj-ea"/>
              </a:rPr>
            </a:br>
            <a:r>
              <a:rPr lang="zh-TW" altLang="en-US" sz="1600" b="1" i="1" dirty="0" smtClean="0">
                <a:solidFill>
                  <a:schemeClr val="tx1"/>
                </a:solidFill>
                <a:latin typeface="+mj-ea"/>
              </a:rPr>
              <a:t>在</a:t>
            </a:r>
            <a:r>
              <a:rPr lang="en-US" altLang="zh-TW" sz="1600" b="1" i="1" dirty="0">
                <a:solidFill>
                  <a:schemeClr val="tx1"/>
                </a:solidFill>
                <a:latin typeface="+mj-ea"/>
              </a:rPr>
              <a:t>……</a:t>
            </a:r>
            <a:r>
              <a:rPr lang="zh-TW" altLang="en-US" sz="1600" b="1" i="1" dirty="0">
                <a:solidFill>
                  <a:schemeClr val="tx1"/>
                </a:solidFill>
                <a:latin typeface="+mj-ea"/>
              </a:rPr>
              <a:t>方面</a:t>
            </a:r>
          </a:p>
        </p:txBody>
      </p:sp>
      <p:sp>
        <p:nvSpPr>
          <p:cNvPr id="106" name="手繪多邊形 105"/>
          <p:cNvSpPr/>
          <p:nvPr/>
        </p:nvSpPr>
        <p:spPr>
          <a:xfrm flipH="1">
            <a:off x="6772821" y="2162237"/>
            <a:ext cx="176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所以／因此／以致／因而／就</a:t>
            </a:r>
            <a:r>
              <a:rPr lang="en-US" altLang="zh-TW" sz="1600" b="1" i="1" dirty="0">
                <a:solidFill>
                  <a:schemeClr val="tx1"/>
                </a:solidFill>
                <a:latin typeface="+mn-ea"/>
              </a:rPr>
              <a:t>……</a:t>
            </a:r>
          </a:p>
        </p:txBody>
      </p:sp>
      <p:sp>
        <p:nvSpPr>
          <p:cNvPr id="107" name="手繪多邊形 106"/>
          <p:cNvSpPr/>
          <p:nvPr/>
        </p:nvSpPr>
        <p:spPr>
          <a:xfrm>
            <a:off x="8554623" y="2162237"/>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108" name="手繪多邊形 107"/>
          <p:cNvSpPr/>
          <p:nvPr/>
        </p:nvSpPr>
        <p:spPr>
          <a:xfrm>
            <a:off x="9809169" y="2043244"/>
            <a:ext cx="176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所以／因此／以致／因而／就</a:t>
            </a:r>
            <a:r>
              <a:rPr lang="en-US" altLang="zh-TW" sz="1600" b="1" i="1" dirty="0" smtClean="0">
                <a:solidFill>
                  <a:schemeClr val="tx1"/>
                </a:solidFill>
                <a:latin typeface="+mn-ea"/>
              </a:rPr>
              <a:t>……</a:t>
            </a:r>
            <a:endParaRPr lang="en-US" altLang="zh-TW" sz="1600" b="1" i="1" dirty="0">
              <a:solidFill>
                <a:schemeClr val="tx1"/>
              </a:solidFill>
              <a:latin typeface="+mn-ea"/>
            </a:endParaRPr>
          </a:p>
        </p:txBody>
      </p:sp>
      <p:sp>
        <p:nvSpPr>
          <p:cNvPr id="109" name="手繪多邊形 108"/>
          <p:cNvSpPr/>
          <p:nvPr/>
        </p:nvSpPr>
        <p:spPr>
          <a:xfrm>
            <a:off x="10910391" y="2622351"/>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110" name="手繪多邊形 109"/>
          <p:cNvSpPr/>
          <p:nvPr/>
        </p:nvSpPr>
        <p:spPr>
          <a:xfrm flipH="1">
            <a:off x="3735816" y="3005444"/>
            <a:ext cx="176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所以／因此／以致／因而／就</a:t>
            </a:r>
            <a:r>
              <a:rPr lang="en-US" altLang="zh-TW" sz="1600" b="1" i="1" dirty="0">
                <a:solidFill>
                  <a:schemeClr val="tx1"/>
                </a:solidFill>
                <a:latin typeface="+mn-ea"/>
              </a:rPr>
              <a:t>……</a:t>
            </a:r>
          </a:p>
        </p:txBody>
      </p:sp>
      <p:sp>
        <p:nvSpPr>
          <p:cNvPr id="111" name="手繪多邊形 110"/>
          <p:cNvSpPr/>
          <p:nvPr/>
        </p:nvSpPr>
        <p:spPr>
          <a:xfrm>
            <a:off x="5529493" y="3003072"/>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112" name="手繪多邊形 111"/>
          <p:cNvSpPr/>
          <p:nvPr/>
        </p:nvSpPr>
        <p:spPr>
          <a:xfrm flipH="1">
            <a:off x="6772821" y="3003072"/>
            <a:ext cx="176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所以／因此／以致／因而／就</a:t>
            </a:r>
            <a:r>
              <a:rPr lang="en-US" altLang="zh-TW" sz="1600" b="1" i="1" dirty="0">
                <a:solidFill>
                  <a:schemeClr val="tx1"/>
                </a:solidFill>
                <a:latin typeface="+mn-ea"/>
              </a:rPr>
              <a:t>……</a:t>
            </a:r>
          </a:p>
        </p:txBody>
      </p:sp>
      <p:sp>
        <p:nvSpPr>
          <p:cNvPr id="113" name="手繪多邊形 112"/>
          <p:cNvSpPr/>
          <p:nvPr/>
        </p:nvSpPr>
        <p:spPr>
          <a:xfrm>
            <a:off x="8554623" y="3003072"/>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114" name="手繪多邊形 113"/>
          <p:cNvSpPr/>
          <p:nvPr/>
        </p:nvSpPr>
        <p:spPr>
          <a:xfrm>
            <a:off x="9809169" y="2884079"/>
            <a:ext cx="176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所以／因此／以致／因而／就</a:t>
            </a:r>
            <a:r>
              <a:rPr lang="en-US" altLang="zh-TW" sz="1600" b="1" i="1" dirty="0">
                <a:solidFill>
                  <a:schemeClr val="tx1"/>
                </a:solidFill>
                <a:latin typeface="+mn-ea"/>
              </a:rPr>
              <a:t>……</a:t>
            </a:r>
          </a:p>
        </p:txBody>
      </p:sp>
      <p:sp>
        <p:nvSpPr>
          <p:cNvPr id="115" name="手繪多邊形 114"/>
          <p:cNvSpPr/>
          <p:nvPr/>
        </p:nvSpPr>
        <p:spPr>
          <a:xfrm>
            <a:off x="10910391" y="3463186"/>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116" name="手繪多邊形 115"/>
          <p:cNvSpPr/>
          <p:nvPr/>
        </p:nvSpPr>
        <p:spPr>
          <a:xfrm flipH="1">
            <a:off x="3735816" y="3837281"/>
            <a:ext cx="176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所以／因此／以致／因而／就</a:t>
            </a:r>
            <a:r>
              <a:rPr lang="en-US" altLang="zh-TW" sz="1600" b="1" i="1" dirty="0">
                <a:solidFill>
                  <a:schemeClr val="tx1"/>
                </a:solidFill>
                <a:latin typeface="+mn-ea"/>
              </a:rPr>
              <a:t>……</a:t>
            </a:r>
          </a:p>
        </p:txBody>
      </p:sp>
      <p:sp>
        <p:nvSpPr>
          <p:cNvPr id="117" name="手繪多邊形 116"/>
          <p:cNvSpPr/>
          <p:nvPr/>
        </p:nvSpPr>
        <p:spPr>
          <a:xfrm>
            <a:off x="5529493" y="3834909"/>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118" name="手繪多邊形 117"/>
          <p:cNvSpPr/>
          <p:nvPr/>
        </p:nvSpPr>
        <p:spPr>
          <a:xfrm flipH="1">
            <a:off x="6772821" y="3834909"/>
            <a:ext cx="176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所以／因此／以致／因而／就</a:t>
            </a:r>
            <a:r>
              <a:rPr lang="en-US" altLang="zh-TW" sz="1600" b="1" i="1" dirty="0">
                <a:solidFill>
                  <a:schemeClr val="tx1"/>
                </a:solidFill>
                <a:latin typeface="+mn-ea"/>
              </a:rPr>
              <a:t>……</a:t>
            </a:r>
          </a:p>
        </p:txBody>
      </p:sp>
      <p:sp>
        <p:nvSpPr>
          <p:cNvPr id="119" name="手繪多邊形 118"/>
          <p:cNvSpPr/>
          <p:nvPr/>
        </p:nvSpPr>
        <p:spPr>
          <a:xfrm>
            <a:off x="8554623" y="3834909"/>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120" name="手繪多邊形 119"/>
          <p:cNvSpPr/>
          <p:nvPr/>
        </p:nvSpPr>
        <p:spPr>
          <a:xfrm>
            <a:off x="9809169" y="3715916"/>
            <a:ext cx="176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所以／因此／以致／因而／就</a:t>
            </a:r>
            <a:r>
              <a:rPr lang="en-US" altLang="zh-TW" sz="1600" b="1" i="1" dirty="0">
                <a:solidFill>
                  <a:schemeClr val="tx1"/>
                </a:solidFill>
                <a:latin typeface="+mn-ea"/>
              </a:rPr>
              <a:t>……</a:t>
            </a:r>
          </a:p>
        </p:txBody>
      </p:sp>
      <p:sp>
        <p:nvSpPr>
          <p:cNvPr id="121" name="手繪多邊形 120"/>
          <p:cNvSpPr/>
          <p:nvPr/>
        </p:nvSpPr>
        <p:spPr>
          <a:xfrm>
            <a:off x="10910391" y="4295023"/>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122" name="手繪多邊形 121"/>
          <p:cNvSpPr/>
          <p:nvPr/>
        </p:nvSpPr>
        <p:spPr>
          <a:xfrm flipH="1">
            <a:off x="3735816" y="4645647"/>
            <a:ext cx="176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所以／因此／以致／因而／就</a:t>
            </a:r>
            <a:r>
              <a:rPr lang="en-US" altLang="zh-TW" sz="1600" b="1" i="1" dirty="0">
                <a:solidFill>
                  <a:schemeClr val="tx1"/>
                </a:solidFill>
                <a:latin typeface="+mn-ea"/>
              </a:rPr>
              <a:t>……</a:t>
            </a:r>
          </a:p>
        </p:txBody>
      </p:sp>
      <p:sp>
        <p:nvSpPr>
          <p:cNvPr id="123" name="手繪多邊形 122"/>
          <p:cNvSpPr/>
          <p:nvPr/>
        </p:nvSpPr>
        <p:spPr>
          <a:xfrm>
            <a:off x="5529493" y="4643275"/>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124" name="手繪多邊形 123"/>
          <p:cNvSpPr/>
          <p:nvPr/>
        </p:nvSpPr>
        <p:spPr>
          <a:xfrm flipH="1">
            <a:off x="6772821" y="4643275"/>
            <a:ext cx="176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所以／因此／以致／因而／就</a:t>
            </a:r>
            <a:r>
              <a:rPr lang="en-US" altLang="zh-TW" sz="1600" b="1" i="1" dirty="0">
                <a:solidFill>
                  <a:schemeClr val="tx1"/>
                </a:solidFill>
                <a:latin typeface="+mn-ea"/>
              </a:rPr>
              <a:t>……</a:t>
            </a:r>
          </a:p>
        </p:txBody>
      </p:sp>
      <p:sp>
        <p:nvSpPr>
          <p:cNvPr id="125" name="手繪多邊形 124"/>
          <p:cNvSpPr/>
          <p:nvPr/>
        </p:nvSpPr>
        <p:spPr>
          <a:xfrm>
            <a:off x="8554623" y="4643275"/>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126" name="手繪多邊形 125"/>
          <p:cNvSpPr/>
          <p:nvPr/>
        </p:nvSpPr>
        <p:spPr>
          <a:xfrm>
            <a:off x="9809169" y="4524282"/>
            <a:ext cx="176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所以／因此／以致／因而／就</a:t>
            </a:r>
            <a:r>
              <a:rPr lang="en-US" altLang="zh-TW" sz="1600" b="1" i="1" dirty="0">
                <a:solidFill>
                  <a:schemeClr val="tx1"/>
                </a:solidFill>
                <a:latin typeface="+mn-ea"/>
              </a:rPr>
              <a:t>……</a:t>
            </a:r>
          </a:p>
        </p:txBody>
      </p:sp>
      <p:sp>
        <p:nvSpPr>
          <p:cNvPr id="127" name="手繪多邊形 126"/>
          <p:cNvSpPr/>
          <p:nvPr/>
        </p:nvSpPr>
        <p:spPr>
          <a:xfrm>
            <a:off x="10910391" y="5103389"/>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128" name="手繪多邊形 127"/>
          <p:cNvSpPr/>
          <p:nvPr/>
        </p:nvSpPr>
        <p:spPr>
          <a:xfrm flipH="1">
            <a:off x="4432933" y="6048362"/>
            <a:ext cx="2160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a:solidFill>
                  <a:schemeClr val="tx1"/>
                </a:solidFill>
                <a:latin typeface="+mj-ea"/>
              </a:rPr>
              <a:t>總括而言，</a:t>
            </a:r>
            <a:r>
              <a:rPr lang="en-US" altLang="zh-TW" sz="1600" b="1" i="1" dirty="0">
                <a:solidFill>
                  <a:schemeClr val="tx1"/>
                </a:solidFill>
                <a:latin typeface="+mj-ea"/>
              </a:rPr>
              <a:t>……</a:t>
            </a:r>
            <a:r>
              <a:rPr lang="zh-TW" altLang="en-US" sz="1600" b="1" i="1" dirty="0">
                <a:solidFill>
                  <a:schemeClr val="tx1"/>
                </a:solidFill>
                <a:latin typeface="+mj-ea"/>
              </a:rPr>
              <a:t>會引致</a:t>
            </a:r>
            <a:r>
              <a:rPr lang="en-US" altLang="zh-TW" sz="1600" b="1" i="1" dirty="0">
                <a:solidFill>
                  <a:schemeClr val="tx1"/>
                </a:solidFill>
                <a:latin typeface="+mj-ea"/>
              </a:rPr>
              <a:t>……</a:t>
            </a:r>
            <a:r>
              <a:rPr lang="zh-TW" altLang="en-US" sz="1600" b="1" i="1" dirty="0">
                <a:solidFill>
                  <a:schemeClr val="tx1"/>
                </a:solidFill>
                <a:latin typeface="+mj-ea"/>
              </a:rPr>
              <a:t>方面的結果</a:t>
            </a:r>
          </a:p>
        </p:txBody>
      </p:sp>
    </p:spTree>
    <p:extLst>
      <p:ext uri="{BB962C8B-B14F-4D97-AF65-F5344CB8AC3E}">
        <p14:creationId xmlns:p14="http://schemas.microsoft.com/office/powerpoint/2010/main" val="4011654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fade">
                                      <p:cBhvr>
                                        <p:cTn id="7" dur="500"/>
                                        <p:tgtEl>
                                          <p:spTgt spid="10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4"/>
                                        </p:tgtEl>
                                        <p:attrNameLst>
                                          <p:attrName>style.visibility</p:attrName>
                                        </p:attrNameLst>
                                      </p:cBhvr>
                                      <p:to>
                                        <p:strVal val="visible"/>
                                      </p:to>
                                    </p:set>
                                    <p:animEffect transition="in" filter="fade">
                                      <p:cBhvr>
                                        <p:cTn id="12" dur="500"/>
                                        <p:tgtEl>
                                          <p:spTgt spid="10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2"/>
                                        </p:tgtEl>
                                        <p:attrNameLst>
                                          <p:attrName>style.visibility</p:attrName>
                                        </p:attrNameLst>
                                      </p:cBhvr>
                                      <p:to>
                                        <p:strVal val="visible"/>
                                      </p:to>
                                    </p:set>
                                    <p:animEffect transition="in" filter="fade">
                                      <p:cBhvr>
                                        <p:cTn id="17" dur="500"/>
                                        <p:tgtEl>
                                          <p:spTgt spid="10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3"/>
                                        </p:tgtEl>
                                        <p:attrNameLst>
                                          <p:attrName>style.visibility</p:attrName>
                                        </p:attrNameLst>
                                      </p:cBhvr>
                                      <p:to>
                                        <p:strVal val="visible"/>
                                      </p:to>
                                    </p:set>
                                    <p:animEffect transition="in" filter="fade">
                                      <p:cBhvr>
                                        <p:cTn id="22" dur="500"/>
                                        <p:tgtEl>
                                          <p:spTgt spid="10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6"/>
                                        </p:tgtEl>
                                        <p:attrNameLst>
                                          <p:attrName>style.visibility</p:attrName>
                                        </p:attrNameLst>
                                      </p:cBhvr>
                                      <p:to>
                                        <p:strVal val="visible"/>
                                      </p:to>
                                    </p:set>
                                    <p:animEffect transition="in" filter="fade">
                                      <p:cBhvr>
                                        <p:cTn id="27" dur="500"/>
                                        <p:tgtEl>
                                          <p:spTgt spid="10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7"/>
                                        </p:tgtEl>
                                        <p:attrNameLst>
                                          <p:attrName>style.visibility</p:attrName>
                                        </p:attrNameLst>
                                      </p:cBhvr>
                                      <p:to>
                                        <p:strVal val="visible"/>
                                      </p:to>
                                    </p:set>
                                    <p:animEffect transition="in" filter="fade">
                                      <p:cBhvr>
                                        <p:cTn id="32" dur="500"/>
                                        <p:tgtEl>
                                          <p:spTgt spid="10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08"/>
                                        </p:tgtEl>
                                        <p:attrNameLst>
                                          <p:attrName>style.visibility</p:attrName>
                                        </p:attrNameLst>
                                      </p:cBhvr>
                                      <p:to>
                                        <p:strVal val="visible"/>
                                      </p:to>
                                    </p:set>
                                    <p:animEffect transition="in" filter="fade">
                                      <p:cBhvr>
                                        <p:cTn id="37" dur="500"/>
                                        <p:tgtEl>
                                          <p:spTgt spid="108"/>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09"/>
                                        </p:tgtEl>
                                        <p:attrNameLst>
                                          <p:attrName>style.visibility</p:attrName>
                                        </p:attrNameLst>
                                      </p:cBhvr>
                                      <p:to>
                                        <p:strVal val="visible"/>
                                      </p:to>
                                    </p:set>
                                    <p:animEffect transition="in" filter="fade">
                                      <p:cBhvr>
                                        <p:cTn id="42" dur="500"/>
                                        <p:tgtEl>
                                          <p:spTgt spid="109"/>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10"/>
                                        </p:tgtEl>
                                        <p:attrNameLst>
                                          <p:attrName>style.visibility</p:attrName>
                                        </p:attrNameLst>
                                      </p:cBhvr>
                                      <p:to>
                                        <p:strVal val="visible"/>
                                      </p:to>
                                    </p:set>
                                    <p:animEffect transition="in" filter="fade">
                                      <p:cBhvr>
                                        <p:cTn id="47" dur="500"/>
                                        <p:tgtEl>
                                          <p:spTgt spid="110"/>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11"/>
                                        </p:tgtEl>
                                        <p:attrNameLst>
                                          <p:attrName>style.visibility</p:attrName>
                                        </p:attrNameLst>
                                      </p:cBhvr>
                                      <p:to>
                                        <p:strVal val="visible"/>
                                      </p:to>
                                    </p:set>
                                    <p:animEffect transition="in" filter="fade">
                                      <p:cBhvr>
                                        <p:cTn id="52" dur="500"/>
                                        <p:tgtEl>
                                          <p:spTgt spid="111"/>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12"/>
                                        </p:tgtEl>
                                        <p:attrNameLst>
                                          <p:attrName>style.visibility</p:attrName>
                                        </p:attrNameLst>
                                      </p:cBhvr>
                                      <p:to>
                                        <p:strVal val="visible"/>
                                      </p:to>
                                    </p:set>
                                    <p:animEffect transition="in" filter="fade">
                                      <p:cBhvr>
                                        <p:cTn id="57" dur="500"/>
                                        <p:tgtEl>
                                          <p:spTgt spid="112"/>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13"/>
                                        </p:tgtEl>
                                        <p:attrNameLst>
                                          <p:attrName>style.visibility</p:attrName>
                                        </p:attrNameLst>
                                      </p:cBhvr>
                                      <p:to>
                                        <p:strVal val="visible"/>
                                      </p:to>
                                    </p:set>
                                    <p:animEffect transition="in" filter="fade">
                                      <p:cBhvr>
                                        <p:cTn id="62" dur="500"/>
                                        <p:tgtEl>
                                          <p:spTgt spid="113"/>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114"/>
                                        </p:tgtEl>
                                        <p:attrNameLst>
                                          <p:attrName>style.visibility</p:attrName>
                                        </p:attrNameLst>
                                      </p:cBhvr>
                                      <p:to>
                                        <p:strVal val="visible"/>
                                      </p:to>
                                    </p:set>
                                    <p:animEffect transition="in" filter="fade">
                                      <p:cBhvr>
                                        <p:cTn id="67" dur="500"/>
                                        <p:tgtEl>
                                          <p:spTgt spid="114"/>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115"/>
                                        </p:tgtEl>
                                        <p:attrNameLst>
                                          <p:attrName>style.visibility</p:attrName>
                                        </p:attrNameLst>
                                      </p:cBhvr>
                                      <p:to>
                                        <p:strVal val="visible"/>
                                      </p:to>
                                    </p:set>
                                    <p:animEffect transition="in" filter="fade">
                                      <p:cBhvr>
                                        <p:cTn id="72" dur="500"/>
                                        <p:tgtEl>
                                          <p:spTgt spid="115"/>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105"/>
                                        </p:tgtEl>
                                        <p:attrNameLst>
                                          <p:attrName>style.visibility</p:attrName>
                                        </p:attrNameLst>
                                      </p:cBhvr>
                                      <p:to>
                                        <p:strVal val="visible"/>
                                      </p:to>
                                    </p:set>
                                    <p:animEffect transition="in" filter="fade">
                                      <p:cBhvr>
                                        <p:cTn id="77" dur="500"/>
                                        <p:tgtEl>
                                          <p:spTgt spid="105"/>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116"/>
                                        </p:tgtEl>
                                        <p:attrNameLst>
                                          <p:attrName>style.visibility</p:attrName>
                                        </p:attrNameLst>
                                      </p:cBhvr>
                                      <p:to>
                                        <p:strVal val="visible"/>
                                      </p:to>
                                    </p:set>
                                    <p:animEffect transition="in" filter="fade">
                                      <p:cBhvr>
                                        <p:cTn id="82" dur="500"/>
                                        <p:tgtEl>
                                          <p:spTgt spid="116"/>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117"/>
                                        </p:tgtEl>
                                        <p:attrNameLst>
                                          <p:attrName>style.visibility</p:attrName>
                                        </p:attrNameLst>
                                      </p:cBhvr>
                                      <p:to>
                                        <p:strVal val="visible"/>
                                      </p:to>
                                    </p:set>
                                    <p:animEffect transition="in" filter="fade">
                                      <p:cBhvr>
                                        <p:cTn id="87" dur="500"/>
                                        <p:tgtEl>
                                          <p:spTgt spid="117"/>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118"/>
                                        </p:tgtEl>
                                        <p:attrNameLst>
                                          <p:attrName>style.visibility</p:attrName>
                                        </p:attrNameLst>
                                      </p:cBhvr>
                                      <p:to>
                                        <p:strVal val="visible"/>
                                      </p:to>
                                    </p:set>
                                    <p:animEffect transition="in" filter="fade">
                                      <p:cBhvr>
                                        <p:cTn id="92" dur="500"/>
                                        <p:tgtEl>
                                          <p:spTgt spid="118"/>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grpId="0" nodeType="clickEffect">
                                  <p:stCondLst>
                                    <p:cond delay="0"/>
                                  </p:stCondLst>
                                  <p:childTnLst>
                                    <p:set>
                                      <p:cBhvr>
                                        <p:cTn id="96" dur="1" fill="hold">
                                          <p:stCondLst>
                                            <p:cond delay="0"/>
                                          </p:stCondLst>
                                        </p:cTn>
                                        <p:tgtEl>
                                          <p:spTgt spid="119"/>
                                        </p:tgtEl>
                                        <p:attrNameLst>
                                          <p:attrName>style.visibility</p:attrName>
                                        </p:attrNameLst>
                                      </p:cBhvr>
                                      <p:to>
                                        <p:strVal val="visible"/>
                                      </p:to>
                                    </p:set>
                                    <p:animEffect transition="in" filter="fade">
                                      <p:cBhvr>
                                        <p:cTn id="97" dur="500"/>
                                        <p:tgtEl>
                                          <p:spTgt spid="119"/>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0" nodeType="clickEffect">
                                  <p:stCondLst>
                                    <p:cond delay="0"/>
                                  </p:stCondLst>
                                  <p:childTnLst>
                                    <p:set>
                                      <p:cBhvr>
                                        <p:cTn id="101" dur="1" fill="hold">
                                          <p:stCondLst>
                                            <p:cond delay="0"/>
                                          </p:stCondLst>
                                        </p:cTn>
                                        <p:tgtEl>
                                          <p:spTgt spid="120"/>
                                        </p:tgtEl>
                                        <p:attrNameLst>
                                          <p:attrName>style.visibility</p:attrName>
                                        </p:attrNameLst>
                                      </p:cBhvr>
                                      <p:to>
                                        <p:strVal val="visible"/>
                                      </p:to>
                                    </p:set>
                                    <p:animEffect transition="in" filter="fade">
                                      <p:cBhvr>
                                        <p:cTn id="102" dur="500"/>
                                        <p:tgtEl>
                                          <p:spTgt spid="120"/>
                                        </p:tgtEl>
                                      </p:cBhvr>
                                    </p:animEffect>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grpId="0" nodeType="clickEffect">
                                  <p:stCondLst>
                                    <p:cond delay="0"/>
                                  </p:stCondLst>
                                  <p:childTnLst>
                                    <p:set>
                                      <p:cBhvr>
                                        <p:cTn id="106" dur="1" fill="hold">
                                          <p:stCondLst>
                                            <p:cond delay="0"/>
                                          </p:stCondLst>
                                        </p:cTn>
                                        <p:tgtEl>
                                          <p:spTgt spid="121"/>
                                        </p:tgtEl>
                                        <p:attrNameLst>
                                          <p:attrName>style.visibility</p:attrName>
                                        </p:attrNameLst>
                                      </p:cBhvr>
                                      <p:to>
                                        <p:strVal val="visible"/>
                                      </p:to>
                                    </p:set>
                                    <p:animEffect transition="in" filter="fade">
                                      <p:cBhvr>
                                        <p:cTn id="107" dur="500"/>
                                        <p:tgtEl>
                                          <p:spTgt spid="121"/>
                                        </p:tgtEl>
                                      </p:cBhvr>
                                    </p:animEffect>
                                  </p:childTnLst>
                                </p:cTn>
                              </p:par>
                            </p:childTnLst>
                          </p:cTn>
                        </p:par>
                      </p:childTnLst>
                    </p:cTn>
                  </p:par>
                  <p:par>
                    <p:cTn id="108" fill="hold">
                      <p:stCondLst>
                        <p:cond delay="indefinite"/>
                      </p:stCondLst>
                      <p:childTnLst>
                        <p:par>
                          <p:cTn id="109" fill="hold">
                            <p:stCondLst>
                              <p:cond delay="0"/>
                            </p:stCondLst>
                            <p:childTnLst>
                              <p:par>
                                <p:cTn id="110" presetID="10" presetClass="entr" presetSubtype="0" fill="hold" grpId="0" nodeType="clickEffect">
                                  <p:stCondLst>
                                    <p:cond delay="0"/>
                                  </p:stCondLst>
                                  <p:childTnLst>
                                    <p:set>
                                      <p:cBhvr>
                                        <p:cTn id="111" dur="1" fill="hold">
                                          <p:stCondLst>
                                            <p:cond delay="0"/>
                                          </p:stCondLst>
                                        </p:cTn>
                                        <p:tgtEl>
                                          <p:spTgt spid="122"/>
                                        </p:tgtEl>
                                        <p:attrNameLst>
                                          <p:attrName>style.visibility</p:attrName>
                                        </p:attrNameLst>
                                      </p:cBhvr>
                                      <p:to>
                                        <p:strVal val="visible"/>
                                      </p:to>
                                    </p:set>
                                    <p:animEffect transition="in" filter="fade">
                                      <p:cBhvr>
                                        <p:cTn id="112" dur="500"/>
                                        <p:tgtEl>
                                          <p:spTgt spid="122"/>
                                        </p:tgtEl>
                                      </p:cBhvr>
                                    </p:animEffect>
                                  </p:childTnLst>
                                </p:cTn>
                              </p:par>
                            </p:childTnLst>
                          </p:cTn>
                        </p:par>
                      </p:childTnLst>
                    </p:cTn>
                  </p:par>
                  <p:par>
                    <p:cTn id="113" fill="hold">
                      <p:stCondLst>
                        <p:cond delay="indefinite"/>
                      </p:stCondLst>
                      <p:childTnLst>
                        <p:par>
                          <p:cTn id="114" fill="hold">
                            <p:stCondLst>
                              <p:cond delay="0"/>
                            </p:stCondLst>
                            <p:childTnLst>
                              <p:par>
                                <p:cTn id="115" presetID="10" presetClass="entr" presetSubtype="0" fill="hold" grpId="0" nodeType="clickEffect">
                                  <p:stCondLst>
                                    <p:cond delay="0"/>
                                  </p:stCondLst>
                                  <p:childTnLst>
                                    <p:set>
                                      <p:cBhvr>
                                        <p:cTn id="116" dur="1" fill="hold">
                                          <p:stCondLst>
                                            <p:cond delay="0"/>
                                          </p:stCondLst>
                                        </p:cTn>
                                        <p:tgtEl>
                                          <p:spTgt spid="123"/>
                                        </p:tgtEl>
                                        <p:attrNameLst>
                                          <p:attrName>style.visibility</p:attrName>
                                        </p:attrNameLst>
                                      </p:cBhvr>
                                      <p:to>
                                        <p:strVal val="visible"/>
                                      </p:to>
                                    </p:set>
                                    <p:animEffect transition="in" filter="fade">
                                      <p:cBhvr>
                                        <p:cTn id="117" dur="500"/>
                                        <p:tgtEl>
                                          <p:spTgt spid="123"/>
                                        </p:tgtEl>
                                      </p:cBhvr>
                                    </p:animEffect>
                                  </p:childTnLst>
                                </p:cTn>
                              </p:par>
                            </p:childTnLst>
                          </p:cTn>
                        </p:par>
                      </p:childTnLst>
                    </p:cTn>
                  </p:par>
                  <p:par>
                    <p:cTn id="118" fill="hold">
                      <p:stCondLst>
                        <p:cond delay="indefinite"/>
                      </p:stCondLst>
                      <p:childTnLst>
                        <p:par>
                          <p:cTn id="119" fill="hold">
                            <p:stCondLst>
                              <p:cond delay="0"/>
                            </p:stCondLst>
                            <p:childTnLst>
                              <p:par>
                                <p:cTn id="120" presetID="10" presetClass="entr" presetSubtype="0" fill="hold" grpId="0" nodeType="clickEffect">
                                  <p:stCondLst>
                                    <p:cond delay="0"/>
                                  </p:stCondLst>
                                  <p:childTnLst>
                                    <p:set>
                                      <p:cBhvr>
                                        <p:cTn id="121" dur="1" fill="hold">
                                          <p:stCondLst>
                                            <p:cond delay="0"/>
                                          </p:stCondLst>
                                        </p:cTn>
                                        <p:tgtEl>
                                          <p:spTgt spid="124"/>
                                        </p:tgtEl>
                                        <p:attrNameLst>
                                          <p:attrName>style.visibility</p:attrName>
                                        </p:attrNameLst>
                                      </p:cBhvr>
                                      <p:to>
                                        <p:strVal val="visible"/>
                                      </p:to>
                                    </p:set>
                                    <p:animEffect transition="in" filter="fade">
                                      <p:cBhvr>
                                        <p:cTn id="122" dur="500"/>
                                        <p:tgtEl>
                                          <p:spTgt spid="124"/>
                                        </p:tgtEl>
                                      </p:cBhvr>
                                    </p:animEffect>
                                  </p:childTnLst>
                                </p:cTn>
                              </p:par>
                            </p:childTnLst>
                          </p:cTn>
                        </p:par>
                      </p:childTnLst>
                    </p:cTn>
                  </p:par>
                  <p:par>
                    <p:cTn id="123" fill="hold">
                      <p:stCondLst>
                        <p:cond delay="indefinite"/>
                      </p:stCondLst>
                      <p:childTnLst>
                        <p:par>
                          <p:cTn id="124" fill="hold">
                            <p:stCondLst>
                              <p:cond delay="0"/>
                            </p:stCondLst>
                            <p:childTnLst>
                              <p:par>
                                <p:cTn id="125" presetID="10" presetClass="entr" presetSubtype="0" fill="hold" grpId="0" nodeType="clickEffect">
                                  <p:stCondLst>
                                    <p:cond delay="0"/>
                                  </p:stCondLst>
                                  <p:childTnLst>
                                    <p:set>
                                      <p:cBhvr>
                                        <p:cTn id="126" dur="1" fill="hold">
                                          <p:stCondLst>
                                            <p:cond delay="0"/>
                                          </p:stCondLst>
                                        </p:cTn>
                                        <p:tgtEl>
                                          <p:spTgt spid="125"/>
                                        </p:tgtEl>
                                        <p:attrNameLst>
                                          <p:attrName>style.visibility</p:attrName>
                                        </p:attrNameLst>
                                      </p:cBhvr>
                                      <p:to>
                                        <p:strVal val="visible"/>
                                      </p:to>
                                    </p:set>
                                    <p:animEffect transition="in" filter="fade">
                                      <p:cBhvr>
                                        <p:cTn id="127" dur="500"/>
                                        <p:tgtEl>
                                          <p:spTgt spid="125"/>
                                        </p:tgtEl>
                                      </p:cBhvr>
                                    </p:animEffect>
                                  </p:childTnLst>
                                </p:cTn>
                              </p:par>
                            </p:childTnLst>
                          </p:cTn>
                        </p:par>
                      </p:childTnLst>
                    </p:cTn>
                  </p:par>
                  <p:par>
                    <p:cTn id="128" fill="hold">
                      <p:stCondLst>
                        <p:cond delay="indefinite"/>
                      </p:stCondLst>
                      <p:childTnLst>
                        <p:par>
                          <p:cTn id="129" fill="hold">
                            <p:stCondLst>
                              <p:cond delay="0"/>
                            </p:stCondLst>
                            <p:childTnLst>
                              <p:par>
                                <p:cTn id="130" presetID="10" presetClass="entr" presetSubtype="0" fill="hold" grpId="0" nodeType="clickEffect">
                                  <p:stCondLst>
                                    <p:cond delay="0"/>
                                  </p:stCondLst>
                                  <p:childTnLst>
                                    <p:set>
                                      <p:cBhvr>
                                        <p:cTn id="131" dur="1" fill="hold">
                                          <p:stCondLst>
                                            <p:cond delay="0"/>
                                          </p:stCondLst>
                                        </p:cTn>
                                        <p:tgtEl>
                                          <p:spTgt spid="126"/>
                                        </p:tgtEl>
                                        <p:attrNameLst>
                                          <p:attrName>style.visibility</p:attrName>
                                        </p:attrNameLst>
                                      </p:cBhvr>
                                      <p:to>
                                        <p:strVal val="visible"/>
                                      </p:to>
                                    </p:set>
                                    <p:animEffect transition="in" filter="fade">
                                      <p:cBhvr>
                                        <p:cTn id="132" dur="500"/>
                                        <p:tgtEl>
                                          <p:spTgt spid="126"/>
                                        </p:tgtEl>
                                      </p:cBhvr>
                                    </p:animEffect>
                                  </p:childTnLst>
                                </p:cTn>
                              </p:par>
                            </p:childTnLst>
                          </p:cTn>
                        </p:par>
                      </p:childTnLst>
                    </p:cTn>
                  </p:par>
                  <p:par>
                    <p:cTn id="133" fill="hold">
                      <p:stCondLst>
                        <p:cond delay="indefinite"/>
                      </p:stCondLst>
                      <p:childTnLst>
                        <p:par>
                          <p:cTn id="134" fill="hold">
                            <p:stCondLst>
                              <p:cond delay="0"/>
                            </p:stCondLst>
                            <p:childTnLst>
                              <p:par>
                                <p:cTn id="135" presetID="10" presetClass="entr" presetSubtype="0" fill="hold" grpId="0" nodeType="clickEffect">
                                  <p:stCondLst>
                                    <p:cond delay="0"/>
                                  </p:stCondLst>
                                  <p:childTnLst>
                                    <p:set>
                                      <p:cBhvr>
                                        <p:cTn id="136" dur="1" fill="hold">
                                          <p:stCondLst>
                                            <p:cond delay="0"/>
                                          </p:stCondLst>
                                        </p:cTn>
                                        <p:tgtEl>
                                          <p:spTgt spid="127"/>
                                        </p:tgtEl>
                                        <p:attrNameLst>
                                          <p:attrName>style.visibility</p:attrName>
                                        </p:attrNameLst>
                                      </p:cBhvr>
                                      <p:to>
                                        <p:strVal val="visible"/>
                                      </p:to>
                                    </p:set>
                                    <p:animEffect transition="in" filter="fade">
                                      <p:cBhvr>
                                        <p:cTn id="137" dur="500"/>
                                        <p:tgtEl>
                                          <p:spTgt spid="127"/>
                                        </p:tgtEl>
                                      </p:cBhvr>
                                    </p:animEffect>
                                  </p:childTnLst>
                                </p:cTn>
                              </p:par>
                            </p:childTnLst>
                          </p:cTn>
                        </p:par>
                      </p:childTnLst>
                    </p:cTn>
                  </p:par>
                  <p:par>
                    <p:cTn id="138" fill="hold">
                      <p:stCondLst>
                        <p:cond delay="indefinite"/>
                      </p:stCondLst>
                      <p:childTnLst>
                        <p:par>
                          <p:cTn id="139" fill="hold">
                            <p:stCondLst>
                              <p:cond delay="0"/>
                            </p:stCondLst>
                            <p:childTnLst>
                              <p:par>
                                <p:cTn id="140" presetID="10" presetClass="entr" presetSubtype="0" fill="hold" grpId="0" nodeType="clickEffect">
                                  <p:stCondLst>
                                    <p:cond delay="0"/>
                                  </p:stCondLst>
                                  <p:childTnLst>
                                    <p:set>
                                      <p:cBhvr>
                                        <p:cTn id="141" dur="1" fill="hold">
                                          <p:stCondLst>
                                            <p:cond delay="0"/>
                                          </p:stCondLst>
                                        </p:cTn>
                                        <p:tgtEl>
                                          <p:spTgt spid="128"/>
                                        </p:tgtEl>
                                        <p:attrNameLst>
                                          <p:attrName>style.visibility</p:attrName>
                                        </p:attrNameLst>
                                      </p:cBhvr>
                                      <p:to>
                                        <p:strVal val="visible"/>
                                      </p:to>
                                    </p:set>
                                    <p:animEffect transition="in" filter="fade">
                                      <p:cBhvr>
                                        <p:cTn id="142" dur="500"/>
                                        <p:tgtEl>
                                          <p:spTgt spid="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P spid="116" grpId="0" animBg="1"/>
      <p:bldP spid="117" grpId="0" animBg="1"/>
      <p:bldP spid="118" grpId="0" animBg="1"/>
      <p:bldP spid="119" grpId="0" animBg="1"/>
      <p:bldP spid="120" grpId="0" animBg="1"/>
      <p:bldP spid="121" grpId="0" animBg="1"/>
      <p:bldP spid="122" grpId="0" animBg="1"/>
      <p:bldP spid="123" grpId="0" animBg="1"/>
      <p:bldP spid="124" grpId="0" animBg="1"/>
      <p:bldP spid="125" grpId="0" animBg="1"/>
      <p:bldP spid="126" grpId="0" animBg="1"/>
      <p:bldP spid="127" grpId="0" animBg="1"/>
      <p:bldP spid="12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Grand Title">
            <a:extLst>
              <a:ext uri="{FF2B5EF4-FFF2-40B4-BE49-F238E27FC236}">
                <a16:creationId xmlns:a16="http://schemas.microsoft.com/office/drawing/2014/main" id="{43019F75-7F0D-46AE-9DE2-2E5374039C78}"/>
              </a:ext>
            </a:extLst>
          </p:cNvPr>
          <p:cNvSpPr txBox="1"/>
          <p:nvPr/>
        </p:nvSpPr>
        <p:spPr>
          <a:xfrm>
            <a:off x="3867141" y="745742"/>
            <a:ext cx="4457718" cy="738664"/>
          </a:xfrm>
          <a:prstGeom prst="rect">
            <a:avLst/>
          </a:prstGeom>
          <a:noFill/>
        </p:spPr>
        <p:txBody>
          <a:bodyPr wrap="square" lIns="0" tIns="0" rIns="0" bIns="0" rtlCol="0" anchor="t" anchorCtr="0">
            <a:spAutoFit/>
          </a:bodyPr>
          <a:lstStyle/>
          <a:p>
            <a:pPr lvl="0" algn="ctr">
              <a:defRPr/>
            </a:pPr>
            <a:r>
              <a:rPr lang="zh-TW" altLang="en-US" sz="4800" b="1" dirty="0">
                <a:solidFill>
                  <a:prstClr val="black"/>
                </a:solidFill>
                <a:latin typeface="Microsoft JhengHei" panose="020B0604030504040204" pitchFamily="34" charset="-120"/>
                <a:ea typeface="Microsoft JhengHei" panose="020B0604030504040204" pitchFamily="34" charset="-120"/>
              </a:rPr>
              <a:t>訓練目標</a:t>
            </a:r>
            <a:endParaRPr lang="en-ID" altLang="zh-TW" sz="4800" dirty="0">
              <a:solidFill>
                <a:prstClr val="black">
                  <a:lumMod val="75000"/>
                  <a:lumOff val="25000"/>
                </a:prstClr>
              </a:solidFill>
              <a:latin typeface="Microsoft JhengHei" panose="020B0604030504040204" pitchFamily="34" charset="-120"/>
              <a:ea typeface="Microsoft JhengHei" panose="020B0604030504040204" pitchFamily="34" charset="-120"/>
            </a:endParaRPr>
          </a:p>
        </p:txBody>
      </p:sp>
      <p:sp>
        <p:nvSpPr>
          <p:cNvPr id="15" name="投影片編號版面配置區 1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D7E3E0-16BD-4228-BA84-50B6A6D4FBA8}" type="slidenum">
              <a:rPr kumimoji="0" lang="en-US" sz="1200" b="0" i="0" u="none" strike="noStrike" kern="1200" cap="none" spc="0" normalizeH="0" baseline="0" noProof="0" smtClean="0">
                <a:ln>
                  <a:noFill/>
                </a:ln>
                <a:solidFill>
                  <a:prstClr val="black">
                    <a:tint val="75000"/>
                  </a:prstClr>
                </a:solidFill>
                <a:effectLst/>
                <a:uLnTx/>
                <a:uFillTx/>
                <a:latin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dirty="0">
              <a:ln>
                <a:noFill/>
              </a:ln>
              <a:solidFill>
                <a:prstClr val="black">
                  <a:tint val="75000"/>
                </a:prstClr>
              </a:solidFill>
              <a:effectLst/>
              <a:uLnTx/>
              <a:uFillTx/>
              <a:latin typeface="+mn-ea"/>
              <a:cs typeface="+mn-cs"/>
            </a:endParaRPr>
          </a:p>
        </p:txBody>
      </p:sp>
      <p:grpSp>
        <p:nvGrpSpPr>
          <p:cNvPr id="24" name="群組 23"/>
          <p:cNvGrpSpPr/>
          <p:nvPr/>
        </p:nvGrpSpPr>
        <p:grpSpPr>
          <a:xfrm>
            <a:off x="2852558" y="1439104"/>
            <a:ext cx="6486885" cy="4090652"/>
            <a:chOff x="1431033" y="1439104"/>
            <a:chExt cx="6486885" cy="4090652"/>
          </a:xfrm>
        </p:grpSpPr>
        <p:grpSp>
          <p:nvGrpSpPr>
            <p:cNvPr id="30" name="群組 29"/>
            <p:cNvGrpSpPr/>
            <p:nvPr/>
          </p:nvGrpSpPr>
          <p:grpSpPr>
            <a:xfrm rot="16200000">
              <a:off x="4166010" y="2602122"/>
              <a:ext cx="508176" cy="423480"/>
              <a:chOff x="5194921" y="2692894"/>
              <a:chExt cx="508176" cy="423480"/>
            </a:xfrm>
            <a:solidFill>
              <a:srgbClr val="CC9900"/>
            </a:solidFill>
          </p:grpSpPr>
          <p:sp>
            <p:nvSpPr>
              <p:cNvPr id="44" name="向右箭號 43"/>
              <p:cNvSpPr/>
              <p:nvPr/>
            </p:nvSpPr>
            <p:spPr>
              <a:xfrm rot="5400000">
                <a:off x="5237269" y="2650546"/>
                <a:ext cx="423480" cy="508176"/>
              </a:xfrm>
              <a:prstGeom prst="rightArrow">
                <a:avLst>
                  <a:gd name="adj1" fmla="val 60000"/>
                  <a:gd name="adj2" fmla="val 50000"/>
                </a:avLst>
              </a:prstGeom>
              <a:grp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5" name="向右箭號 4"/>
              <p:cNvSpPr txBox="1"/>
              <p:nvPr/>
            </p:nvSpPr>
            <p:spPr>
              <a:xfrm>
                <a:off x="5296556" y="2692894"/>
                <a:ext cx="304906" cy="296436"/>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marR="0" lvl="0" indent="0" algn="ctr" defTabSz="933450" rtl="0" eaLnBrk="1" fontAlgn="auto" latinLnBrk="0" hangingPunct="1">
                  <a:lnSpc>
                    <a:spcPct val="90000"/>
                  </a:lnSpc>
                  <a:spcBef>
                    <a:spcPct val="0"/>
                  </a:spcBef>
                  <a:spcAft>
                    <a:spcPct val="35000"/>
                  </a:spcAft>
                  <a:buClrTx/>
                  <a:buSzTx/>
                  <a:buFontTx/>
                  <a:buNone/>
                  <a:tabLst/>
                  <a:defRPr/>
                </a:pPr>
                <a:endParaRPr kumimoji="0" lang="en-US" sz="2100" b="0" i="0" u="none" strike="noStrike" kern="1200" cap="none" spc="0" normalizeH="0" baseline="0" noProof="0">
                  <a:ln>
                    <a:noFill/>
                  </a:ln>
                  <a:solidFill>
                    <a:prstClr val="black"/>
                  </a:solidFill>
                  <a:effectLst/>
                  <a:uLnTx/>
                  <a:uFillTx/>
                  <a:latin typeface="Microsoft JhengHei" panose="020B0604030504040204" pitchFamily="34" charset="-120"/>
                  <a:ea typeface="Microsoft JhengHei" panose="020B0604030504040204" pitchFamily="34" charset="-120"/>
                  <a:cs typeface="+mn-cs"/>
                </a:endParaRPr>
              </a:p>
            </p:txBody>
          </p:sp>
        </p:grpSp>
        <p:grpSp>
          <p:nvGrpSpPr>
            <p:cNvPr id="34" name="群組 33"/>
            <p:cNvGrpSpPr/>
            <p:nvPr/>
          </p:nvGrpSpPr>
          <p:grpSpPr>
            <a:xfrm>
              <a:off x="4533918" y="1439105"/>
              <a:ext cx="3384000" cy="4090651"/>
              <a:chOff x="4728228" y="1784180"/>
              <a:chExt cx="2814714" cy="4541558"/>
            </a:xfrm>
          </p:grpSpPr>
          <p:grpSp>
            <p:nvGrpSpPr>
              <p:cNvPr id="40" name="群組 39"/>
              <p:cNvGrpSpPr/>
              <p:nvPr/>
            </p:nvGrpSpPr>
            <p:grpSpPr>
              <a:xfrm>
                <a:off x="4728228" y="1784180"/>
                <a:ext cx="2814714" cy="4460008"/>
                <a:chOff x="4577925" y="2909383"/>
                <a:chExt cx="2421928" cy="2734827"/>
              </a:xfrm>
            </p:grpSpPr>
            <p:pic>
              <p:nvPicPr>
                <p:cNvPr id="42" name="圖片 41"/>
                <p:cNvPicPr>
                  <a:picLocks noChangeAspect="1"/>
                </p:cNvPicPr>
                <p:nvPr/>
              </p:nvPicPr>
              <p:blipFill>
                <a:blip r:embed="rId3">
                  <a:lum bright="40000" contrast="20000"/>
                </a:blip>
                <a:stretch>
                  <a:fillRect/>
                </a:stretch>
              </p:blipFill>
              <p:spPr>
                <a:xfrm>
                  <a:off x="4577925" y="2909383"/>
                  <a:ext cx="2421928" cy="2734827"/>
                </a:xfrm>
                <a:prstGeom prst="rect">
                  <a:avLst/>
                </a:prstGeom>
              </p:spPr>
            </p:pic>
            <p:sp>
              <p:nvSpPr>
                <p:cNvPr id="43" name="TextBox 84">
                  <a:extLst>
                    <a:ext uri="{FF2B5EF4-FFF2-40B4-BE49-F238E27FC236}">
                      <a16:creationId xmlns:a16="http://schemas.microsoft.com/office/drawing/2014/main" id="{E205B351-11B5-4923-AAF6-29DD64266695}"/>
                    </a:ext>
                  </a:extLst>
                </p:cNvPr>
                <p:cNvSpPr txBox="1"/>
                <p:nvPr/>
              </p:nvSpPr>
              <p:spPr>
                <a:xfrm>
                  <a:off x="4820301" y="2958303"/>
                  <a:ext cx="1952020" cy="436964"/>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TW" altLang="en-US" sz="1800" b="1" i="0" u="none" strike="noStrike" kern="1200" cap="none" spc="0" normalizeH="0" baseline="0" noProof="0" dirty="0">
                      <a:ln>
                        <a:noFill/>
                      </a:ln>
                      <a:solidFill>
                        <a:prstClr val="black"/>
                      </a:solidFill>
                      <a:effectLst/>
                      <a:uLnTx/>
                      <a:uFillTx/>
                      <a:latin typeface="Microsoft JhengHei" panose="020B0604030504040204" pitchFamily="34" charset="-120"/>
                      <a:ea typeface="Microsoft JhengHei" panose="020B0604030504040204" pitchFamily="34" charset="-120"/>
                      <a:cs typeface="+mn-cs"/>
                    </a:rPr>
                    <a:t>思考及組織內容</a:t>
                  </a:r>
                </a:p>
              </p:txBody>
            </p:sp>
          </p:grpSp>
          <p:sp>
            <p:nvSpPr>
              <p:cNvPr id="41" name="Rectangle 85">
                <a:extLst>
                  <a:ext uri="{FF2B5EF4-FFF2-40B4-BE49-F238E27FC236}">
                    <a16:creationId xmlns:a16="http://schemas.microsoft.com/office/drawing/2014/main" id="{623C46E4-2FA1-4F6F-BF3E-A98927F0E5B7}"/>
                  </a:ext>
                </a:extLst>
              </p:cNvPr>
              <p:cNvSpPr/>
              <p:nvPr/>
            </p:nvSpPr>
            <p:spPr>
              <a:xfrm>
                <a:off x="4949519" y="2532842"/>
                <a:ext cx="2372132" cy="3792896"/>
              </a:xfrm>
              <a:prstGeom prst="rect">
                <a:avLst/>
              </a:prstGeom>
            </p:spPr>
            <p:txBody>
              <a:bodyPr wrap="square">
                <a:spAutoFit/>
              </a:bodyPr>
              <a:lstStyle/>
              <a:p>
                <a:pPr marL="285750" lvl="0" indent="-285750">
                  <a:lnSpc>
                    <a:spcPct val="150000"/>
                  </a:lnSpc>
                  <a:buFont typeface="Arial" panose="020B0604020202020204" pitchFamily="34" charset="0"/>
                  <a:buChar char="•"/>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學習策略</a:t>
                </a:r>
                <a:r>
                  <a:rPr lang="zh-TW" altLang="en-US"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介紹</a:t>
                </a:r>
                <a:endParaRPr lang="en-US" altLang="zh-TW"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smtClean="0">
                    <a:latin typeface="Microsoft JhengHei" panose="020B0604030504040204" pitchFamily="34" charset="-120"/>
                    <a:ea typeface="Microsoft JhengHei" panose="020B0604030504040204" pitchFamily="34" charset="-120"/>
                  </a:rPr>
                  <a:t>自我提問</a:t>
                </a:r>
                <a:endParaRPr lang="en-US" altLang="zh-TW" sz="1600" b="1" dirty="0" smtClean="0">
                  <a:latin typeface="Microsoft JhengHei" panose="020B0604030504040204" pitchFamily="34" charset="-120"/>
                  <a:ea typeface="Microsoft JhengHei" panose="020B0604030504040204" pitchFamily="34" charset="-120"/>
                </a:endParaRPr>
              </a:p>
              <a:p>
                <a:pPr marL="625950" lvl="1" indent="-342900">
                  <a:lnSpc>
                    <a:spcPct val="150000"/>
                  </a:lnSpc>
                  <a:buFont typeface="+mj-lt"/>
                  <a:buAutoNum type="arabicPeriod"/>
                </a:pPr>
                <a:r>
                  <a:rPr lang="zh-TW" altLang="en-US"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建</a:t>
                </a: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構因果解釋組織圖</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檢視因果關係</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加入闡述</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組織優次</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a:latin typeface="Microsoft JhengHei" panose="020B0604030504040204" pitchFamily="34" charset="-120"/>
                    <a:ea typeface="Microsoft JhengHei" panose="020B0604030504040204" pitchFamily="34" charset="-120"/>
                  </a:rPr>
                  <a:t>運用</a:t>
                </a:r>
                <a:r>
                  <a:rPr lang="zh-TW" altLang="en-US"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因果</a:t>
                </a: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解釋</a:t>
                </a:r>
                <a:r>
                  <a:rPr lang="zh-TW" altLang="en-US" sz="1600" b="1" dirty="0" smtClean="0">
                    <a:latin typeface="Microsoft JhengHei" panose="020B0604030504040204" pitchFamily="34" charset="-120"/>
                    <a:ea typeface="Microsoft JhengHei" panose="020B0604030504040204" pitchFamily="34" charset="-120"/>
                  </a:rPr>
                  <a:t>模範</a:t>
                </a:r>
                <a:r>
                  <a:rPr lang="zh-TW" altLang="en-US" sz="1600" b="1" dirty="0">
                    <a:latin typeface="Microsoft JhengHei" panose="020B0604030504040204" pitchFamily="34" charset="-120"/>
                    <a:ea typeface="Microsoft JhengHei" panose="020B0604030504040204" pitchFamily="34" charset="-120"/>
                  </a:rPr>
                  <a:t>短語</a:t>
                </a:r>
                <a:endParaRPr lang="en-US" altLang="zh-TW"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285750" lvl="0" indent="-285750">
                  <a:lnSpc>
                    <a:spcPct val="150000"/>
                  </a:lnSpc>
                  <a:buFont typeface="Arial" panose="020B0604020202020204" pitchFamily="34" charset="0"/>
                  <a:buChar char="•"/>
                </a:pPr>
                <a:r>
                  <a:rPr lang="zh-TW" altLang="en-US" sz="1600" b="1" dirty="0" smtClean="0">
                    <a:latin typeface="Microsoft JhengHei" panose="020B0604030504040204" pitchFamily="34" charset="-120"/>
                    <a:ea typeface="Microsoft JhengHei" panose="020B0604030504040204" pitchFamily="34" charset="-120"/>
                  </a:rPr>
                  <a:t>示例</a:t>
                </a:r>
                <a:endParaRPr lang="en-ID" altLang="zh-TW" sz="1600" dirty="0">
                  <a:latin typeface="Microsoft JhengHei" panose="020B0604030504040204" pitchFamily="34" charset="-120"/>
                  <a:ea typeface="Microsoft JhengHei" panose="020B0604030504040204" pitchFamily="34" charset="-120"/>
                </a:endParaRPr>
              </a:p>
            </p:txBody>
          </p:sp>
        </p:grpSp>
        <p:grpSp>
          <p:nvGrpSpPr>
            <p:cNvPr id="35" name="群組 34"/>
            <p:cNvGrpSpPr/>
            <p:nvPr/>
          </p:nvGrpSpPr>
          <p:grpSpPr>
            <a:xfrm>
              <a:off x="1431033" y="1439104"/>
              <a:ext cx="2806252" cy="4017196"/>
              <a:chOff x="1657543" y="1597712"/>
              <a:chExt cx="2806252" cy="4017196"/>
            </a:xfrm>
          </p:grpSpPr>
          <p:grpSp>
            <p:nvGrpSpPr>
              <p:cNvPr id="36" name="群組 35"/>
              <p:cNvGrpSpPr/>
              <p:nvPr/>
            </p:nvGrpSpPr>
            <p:grpSpPr>
              <a:xfrm>
                <a:off x="1657543" y="1597712"/>
                <a:ext cx="2806252" cy="4017196"/>
                <a:chOff x="167928" y="2742683"/>
                <a:chExt cx="2246626" cy="2613257"/>
              </a:xfrm>
            </p:grpSpPr>
            <p:pic>
              <p:nvPicPr>
                <p:cNvPr id="38" name="圖片 37"/>
                <p:cNvPicPr>
                  <a:picLocks noChangeAspect="1"/>
                </p:cNvPicPr>
                <p:nvPr/>
              </p:nvPicPr>
              <p:blipFill>
                <a:blip r:embed="rId4">
                  <a:duotone>
                    <a:prstClr val="black"/>
                    <a:srgbClr val="FFFF00">
                      <a:tint val="45000"/>
                      <a:satMod val="400000"/>
                    </a:srgbClr>
                  </a:duotone>
                  <a:lum bright="40000" contrast="-40000"/>
                </a:blip>
                <a:stretch>
                  <a:fillRect/>
                </a:stretch>
              </p:blipFill>
              <p:spPr>
                <a:xfrm>
                  <a:off x="167928" y="2742683"/>
                  <a:ext cx="2246626" cy="2613257"/>
                </a:xfrm>
                <a:prstGeom prst="rect">
                  <a:avLst/>
                </a:prstGeom>
              </p:spPr>
            </p:pic>
            <p:sp>
              <p:nvSpPr>
                <p:cNvPr id="39" name="TextBox 84">
                  <a:extLst>
                    <a:ext uri="{FF2B5EF4-FFF2-40B4-BE49-F238E27FC236}">
                      <a16:creationId xmlns:a16="http://schemas.microsoft.com/office/drawing/2014/main" id="{E205B351-11B5-4923-AAF6-29DD64266695}"/>
                    </a:ext>
                  </a:extLst>
                </p:cNvPr>
                <p:cNvSpPr txBox="1"/>
                <p:nvPr/>
              </p:nvSpPr>
              <p:spPr>
                <a:xfrm>
                  <a:off x="443731" y="2865059"/>
                  <a:ext cx="1695018" cy="42045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TW" altLang="en-US" sz="1800" b="1" i="0" u="none" strike="noStrike" kern="1200" cap="none" spc="0" normalizeH="0" baseline="0" noProof="0" dirty="0" smtClean="0">
                      <a:ln>
                        <a:noFill/>
                      </a:ln>
                      <a:solidFill>
                        <a:prstClr val="black"/>
                      </a:solidFill>
                      <a:effectLst/>
                      <a:uLnTx/>
                      <a:uFillTx/>
                      <a:latin typeface="Microsoft JhengHei" panose="020B0604030504040204" pitchFamily="34" charset="-120"/>
                      <a:ea typeface="Microsoft JhengHei" panose="020B0604030504040204" pitchFamily="34" charset="-120"/>
                      <a:cs typeface="+mn-cs"/>
                    </a:rPr>
                    <a:t>辨識「評述性話語」類型</a:t>
                  </a:r>
                  <a:endParaRPr kumimoji="0" lang="en-US" altLang="zh-TW" sz="1800" b="1" i="0" u="none" strike="noStrike" kern="1200" cap="none" spc="0" normalizeH="0" baseline="0" noProof="0" dirty="0">
                    <a:ln>
                      <a:noFill/>
                    </a:ln>
                    <a:solidFill>
                      <a:prstClr val="black"/>
                    </a:solidFill>
                    <a:effectLst/>
                    <a:uLnTx/>
                    <a:uFillTx/>
                    <a:latin typeface="Microsoft JhengHei" panose="020B0604030504040204" pitchFamily="34" charset="-120"/>
                    <a:ea typeface="Microsoft JhengHei" panose="020B0604030504040204" pitchFamily="34" charset="-120"/>
                    <a:cs typeface="+mn-cs"/>
                  </a:endParaRPr>
                </a:p>
              </p:txBody>
            </p:sp>
          </p:grpSp>
          <p:sp>
            <p:nvSpPr>
              <p:cNvPr id="37" name="Rectangle 85">
                <a:extLst>
                  <a:ext uri="{FF2B5EF4-FFF2-40B4-BE49-F238E27FC236}">
                    <a16:creationId xmlns:a16="http://schemas.microsoft.com/office/drawing/2014/main" id="{623C46E4-2FA1-4F6F-BF3E-A98927F0E5B7}"/>
                  </a:ext>
                </a:extLst>
              </p:cNvPr>
              <p:cNvSpPr/>
              <p:nvPr/>
            </p:nvSpPr>
            <p:spPr>
              <a:xfrm>
                <a:off x="1913014" y="2361941"/>
                <a:ext cx="2372132" cy="1200329"/>
              </a:xfrm>
              <a:prstGeom prst="rect">
                <a:avLst/>
              </a:prstGeom>
            </p:spPr>
            <p:txBody>
              <a:bodyPr wrap="square">
                <a:spAutoFit/>
              </a:bodyPr>
              <a:lstStyle/>
              <a:p>
                <a:pPr marL="285750" lvl="0" indent="-285750">
                  <a:lnSpc>
                    <a:spcPct val="150000"/>
                  </a:lnSpc>
                  <a:buFont typeface="Arial" panose="020B0604020202020204" pitchFamily="34" charset="0"/>
                  <a:buChar char="•"/>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學習策略介紹</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568800" indent="-285750">
                  <a:lnSpc>
                    <a:spcPct val="150000"/>
                  </a:lnSpc>
                  <a:buFont typeface="Arial" panose="020B0604020202020204" pitchFamily="34" charset="0"/>
                  <a:buChar char="•"/>
                </a:pPr>
                <a:r>
                  <a:rPr lang="zh-TW" altLang="en-US" sz="1600" b="1" dirty="0" smtClean="0">
                    <a:latin typeface="Microsoft JhengHei" panose="020B0604030504040204" pitchFamily="34" charset="-120"/>
                    <a:ea typeface="Microsoft JhengHei" panose="020B0604030504040204" pitchFamily="34" charset="-120"/>
                  </a:rPr>
                  <a:t>辨識標誌字詞</a:t>
                </a:r>
                <a:endParaRPr lang="en-US" altLang="zh-TW"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285750" lvl="0" indent="-285750">
                  <a:lnSpc>
                    <a:spcPct val="150000"/>
                  </a:lnSpc>
                  <a:buFont typeface="Arial" panose="020B0604020202020204" pitchFamily="34" charset="0"/>
                  <a:buChar char="•"/>
                </a:pPr>
                <a:r>
                  <a:rPr lang="zh-TW" altLang="en-US" sz="1600" b="1" dirty="0" smtClean="0">
                    <a:latin typeface="Microsoft JhengHei" panose="020B0604030504040204" pitchFamily="34" charset="-120"/>
                    <a:ea typeface="Microsoft JhengHei" panose="020B0604030504040204" pitchFamily="34" charset="-120"/>
                  </a:rPr>
                  <a:t>示例</a:t>
                </a:r>
                <a:endParaRPr lang="en-ID" altLang="zh-TW" sz="1600" dirty="0">
                  <a:latin typeface="Microsoft JhengHei" panose="020B0604030504040204" pitchFamily="34" charset="-120"/>
                  <a:ea typeface="Microsoft JhengHei" panose="020B0604030504040204" pitchFamily="34" charset="-120"/>
                </a:endParaRPr>
              </a:p>
            </p:txBody>
          </p:sp>
        </p:grpSp>
      </p:grpSp>
      <p:sp>
        <p:nvSpPr>
          <p:cNvPr id="33" name="矩形 32"/>
          <p:cNvSpPr/>
          <p:nvPr/>
        </p:nvSpPr>
        <p:spPr>
          <a:xfrm>
            <a:off x="6544984" y="4770683"/>
            <a:ext cx="504000" cy="30490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625107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5">
            <a:extLst>
              <a:ext uri="{FF2B5EF4-FFF2-40B4-BE49-F238E27FC236}">
                <a16:creationId xmlns:a16="http://schemas.microsoft.com/office/drawing/2014/main" id="{FDA5A3BA-3CAE-4905-A3BE-944ACE612A19}"/>
              </a:ext>
            </a:extLst>
          </p:cNvPr>
          <p:cNvGrpSpPr/>
          <p:nvPr/>
        </p:nvGrpSpPr>
        <p:grpSpPr>
          <a:xfrm flipH="1">
            <a:off x="0" y="-918936"/>
            <a:ext cx="12192000" cy="8701976"/>
            <a:chOff x="0" y="-918936"/>
            <a:chExt cx="12192000" cy="8701976"/>
          </a:xfrm>
        </p:grpSpPr>
        <p:grpSp>
          <p:nvGrpSpPr>
            <p:cNvPr id="22" name="Group 6">
              <a:extLst>
                <a:ext uri="{FF2B5EF4-FFF2-40B4-BE49-F238E27FC236}">
                  <a16:creationId xmlns:a16="http://schemas.microsoft.com/office/drawing/2014/main" id="{58575CD8-7256-412D-8BDC-90D35951D0A3}"/>
                </a:ext>
              </a:extLst>
            </p:cNvPr>
            <p:cNvGrpSpPr/>
            <p:nvPr/>
          </p:nvGrpSpPr>
          <p:grpSpPr>
            <a:xfrm>
              <a:off x="0" y="-918936"/>
              <a:ext cx="9357667" cy="3204640"/>
              <a:chOff x="0" y="-918936"/>
              <a:chExt cx="9357667" cy="3204640"/>
            </a:xfrm>
          </p:grpSpPr>
          <p:sp>
            <p:nvSpPr>
              <p:cNvPr id="26" name="Freeform: Shape 10">
                <a:extLst>
                  <a:ext uri="{FF2B5EF4-FFF2-40B4-BE49-F238E27FC236}">
                    <a16:creationId xmlns:a16="http://schemas.microsoft.com/office/drawing/2014/main" id="{8D4E2F92-CA02-4C55-8AF4-5DC09463F2AC}"/>
                  </a:ext>
                </a:extLst>
              </p:cNvPr>
              <p:cNvSpPr/>
              <p:nvPr/>
            </p:nvSpPr>
            <p:spPr>
              <a:xfrm rot="661300" flipH="1">
                <a:off x="29452" y="-918936"/>
                <a:ext cx="9328215" cy="2954913"/>
              </a:xfrm>
              <a:custGeom>
                <a:avLst/>
                <a:gdLst>
                  <a:gd name="connsiteX0" fmla="*/ 9328215 w 9328215"/>
                  <a:gd name="connsiteY0" fmla="*/ 1816883 h 2954913"/>
                  <a:gd name="connsiteX1" fmla="*/ 0 w 9328215"/>
                  <a:gd name="connsiteY1" fmla="*/ 0 h 2954913"/>
                  <a:gd name="connsiteX2" fmla="*/ 124960 w 9328215"/>
                  <a:gd name="connsiteY2" fmla="*/ 150941 h 2954913"/>
                  <a:gd name="connsiteX3" fmla="*/ 3396704 w 9328215"/>
                  <a:gd name="connsiteY3" fmla="*/ 2465499 h 2954913"/>
                  <a:gd name="connsiteX4" fmla="*/ 9271399 w 9328215"/>
                  <a:gd name="connsiteY4" fmla="*/ 1859645 h 2954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28215" h="2954913">
                    <a:moveTo>
                      <a:pt x="9328215" y="1816883"/>
                    </a:moveTo>
                    <a:lnTo>
                      <a:pt x="0" y="0"/>
                    </a:lnTo>
                    <a:lnTo>
                      <a:pt x="124960" y="150941"/>
                    </a:lnTo>
                    <a:cubicBezTo>
                      <a:pt x="913888" y="1064327"/>
                      <a:pt x="1973800" y="1863911"/>
                      <a:pt x="3396704" y="2465499"/>
                    </a:cubicBezTo>
                    <a:cubicBezTo>
                      <a:pt x="5466385" y="3340536"/>
                      <a:pt x="7675698" y="2983695"/>
                      <a:pt x="9271399" y="1859645"/>
                    </a:cubicBezTo>
                    <a:close/>
                  </a:path>
                </a:pathLst>
              </a:custGeom>
              <a:solidFill>
                <a:schemeClr val="accent5">
                  <a:lumMod val="20000"/>
                  <a:lumOff val="80000"/>
                </a:schemeClr>
              </a:solidFill>
              <a:ln w="9525" cap="flat">
                <a:noFill/>
                <a:prstDash val="solid"/>
                <a:miter/>
              </a:ln>
            </p:spPr>
            <p:txBody>
              <a:bodyPr rtlCol="0" anchor="ctr"/>
              <a:lstStyle/>
              <a:p>
                <a:endParaRPr lang="en-US"/>
              </a:p>
            </p:txBody>
          </p:sp>
          <p:sp>
            <p:nvSpPr>
              <p:cNvPr id="27" name="Freeform: Shape 11">
                <a:extLst>
                  <a:ext uri="{FF2B5EF4-FFF2-40B4-BE49-F238E27FC236}">
                    <a16:creationId xmlns:a16="http://schemas.microsoft.com/office/drawing/2014/main" id="{E8F37066-AE58-4B1B-8EBB-0783AB76C856}"/>
                  </a:ext>
                </a:extLst>
              </p:cNvPr>
              <p:cNvSpPr/>
              <p:nvPr/>
            </p:nvSpPr>
            <p:spPr>
              <a:xfrm>
                <a:off x="0" y="1"/>
                <a:ext cx="4657196" cy="2285703"/>
              </a:xfrm>
              <a:custGeom>
                <a:avLst/>
                <a:gdLst>
                  <a:gd name="connsiteX0" fmla="*/ 0 w 4657196"/>
                  <a:gd name="connsiteY0" fmla="*/ 0 h 2285703"/>
                  <a:gd name="connsiteX1" fmla="*/ 4657196 w 4657196"/>
                  <a:gd name="connsiteY1" fmla="*/ 0 h 2285703"/>
                  <a:gd name="connsiteX2" fmla="*/ 4656605 w 4657196"/>
                  <a:gd name="connsiteY2" fmla="*/ 52031 h 2285703"/>
                  <a:gd name="connsiteX3" fmla="*/ 1093046 w 4657196"/>
                  <a:gd name="connsiteY3" fmla="*/ 2071576 h 2285703"/>
                  <a:gd name="connsiteX4" fmla="*/ 209555 w 4657196"/>
                  <a:gd name="connsiteY4" fmla="*/ 1569535 h 2285703"/>
                  <a:gd name="connsiteX5" fmla="*/ 0 w 4657196"/>
                  <a:gd name="connsiteY5" fmla="*/ 1397585 h 2285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57196" h="2285703">
                    <a:moveTo>
                      <a:pt x="0" y="0"/>
                    </a:moveTo>
                    <a:lnTo>
                      <a:pt x="4657196" y="0"/>
                    </a:lnTo>
                    <a:lnTo>
                      <a:pt x="4656605" y="52031"/>
                    </a:lnTo>
                    <a:cubicBezTo>
                      <a:pt x="4576256" y="1688790"/>
                      <a:pt x="2734303" y="2765480"/>
                      <a:pt x="1093046" y="2071576"/>
                    </a:cubicBezTo>
                    <a:cubicBezTo>
                      <a:pt x="753476" y="1928009"/>
                      <a:pt x="461156" y="1758670"/>
                      <a:pt x="209555" y="1569535"/>
                    </a:cubicBezTo>
                    <a:lnTo>
                      <a:pt x="0" y="1397585"/>
                    </a:lnTo>
                    <a:close/>
                  </a:path>
                </a:pathLst>
              </a:custGeom>
              <a:solidFill>
                <a:schemeClr val="tx2">
                  <a:lumMod val="40000"/>
                  <a:lumOff val="60000"/>
                </a:schemeClr>
              </a:solidFill>
              <a:ln w="9525" cap="flat">
                <a:noFill/>
                <a:prstDash val="solid"/>
                <a:miter/>
              </a:ln>
            </p:spPr>
            <p:txBody>
              <a:bodyPr rtlCol="0" anchor="ctr"/>
              <a:lstStyle/>
              <a:p>
                <a:endParaRPr lang="en-US"/>
              </a:p>
            </p:txBody>
          </p:sp>
        </p:grpSp>
        <p:grpSp>
          <p:nvGrpSpPr>
            <p:cNvPr id="23" name="Group 7">
              <a:extLst>
                <a:ext uri="{FF2B5EF4-FFF2-40B4-BE49-F238E27FC236}">
                  <a16:creationId xmlns:a16="http://schemas.microsoft.com/office/drawing/2014/main" id="{E97BFB4C-F655-4CD6-867C-C012ACE84E59}"/>
                </a:ext>
              </a:extLst>
            </p:cNvPr>
            <p:cNvGrpSpPr/>
            <p:nvPr/>
          </p:nvGrpSpPr>
          <p:grpSpPr>
            <a:xfrm rot="10800000">
              <a:off x="2834333" y="4578400"/>
              <a:ext cx="9357667" cy="3204640"/>
              <a:chOff x="0" y="-918936"/>
              <a:chExt cx="9357667" cy="3204640"/>
            </a:xfrm>
          </p:grpSpPr>
          <p:sp>
            <p:nvSpPr>
              <p:cNvPr id="24" name="Freeform: Shape 8">
                <a:extLst>
                  <a:ext uri="{FF2B5EF4-FFF2-40B4-BE49-F238E27FC236}">
                    <a16:creationId xmlns:a16="http://schemas.microsoft.com/office/drawing/2014/main" id="{0265CE2F-6367-4B8F-A5F2-C1408D157D44}"/>
                  </a:ext>
                </a:extLst>
              </p:cNvPr>
              <p:cNvSpPr/>
              <p:nvPr/>
            </p:nvSpPr>
            <p:spPr>
              <a:xfrm rot="661300" flipH="1">
                <a:off x="29452" y="-918936"/>
                <a:ext cx="9328215" cy="2954913"/>
              </a:xfrm>
              <a:custGeom>
                <a:avLst/>
                <a:gdLst>
                  <a:gd name="connsiteX0" fmla="*/ 9328215 w 9328215"/>
                  <a:gd name="connsiteY0" fmla="*/ 1816883 h 2954913"/>
                  <a:gd name="connsiteX1" fmla="*/ 0 w 9328215"/>
                  <a:gd name="connsiteY1" fmla="*/ 0 h 2954913"/>
                  <a:gd name="connsiteX2" fmla="*/ 124960 w 9328215"/>
                  <a:gd name="connsiteY2" fmla="*/ 150941 h 2954913"/>
                  <a:gd name="connsiteX3" fmla="*/ 3396704 w 9328215"/>
                  <a:gd name="connsiteY3" fmla="*/ 2465499 h 2954913"/>
                  <a:gd name="connsiteX4" fmla="*/ 9271399 w 9328215"/>
                  <a:gd name="connsiteY4" fmla="*/ 1859645 h 2954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28215" h="2954913">
                    <a:moveTo>
                      <a:pt x="9328215" y="1816883"/>
                    </a:moveTo>
                    <a:lnTo>
                      <a:pt x="0" y="0"/>
                    </a:lnTo>
                    <a:lnTo>
                      <a:pt x="124960" y="150941"/>
                    </a:lnTo>
                    <a:cubicBezTo>
                      <a:pt x="913888" y="1064327"/>
                      <a:pt x="1973800" y="1863911"/>
                      <a:pt x="3396704" y="2465499"/>
                    </a:cubicBezTo>
                    <a:cubicBezTo>
                      <a:pt x="5466385" y="3340536"/>
                      <a:pt x="7675698" y="2983695"/>
                      <a:pt x="9271399" y="1859645"/>
                    </a:cubicBezTo>
                    <a:close/>
                  </a:path>
                </a:pathLst>
              </a:custGeom>
              <a:solidFill>
                <a:schemeClr val="accent5">
                  <a:lumMod val="20000"/>
                  <a:lumOff val="80000"/>
                </a:schemeClr>
              </a:solidFill>
              <a:ln w="9525" cap="flat">
                <a:noFill/>
                <a:prstDash val="solid"/>
                <a:miter/>
              </a:ln>
            </p:spPr>
            <p:txBody>
              <a:bodyPr rtlCol="0" anchor="ctr"/>
              <a:lstStyle/>
              <a:p>
                <a:endParaRPr lang="en-US"/>
              </a:p>
            </p:txBody>
          </p:sp>
          <p:sp>
            <p:nvSpPr>
              <p:cNvPr id="25" name="Freeform: Shape 9">
                <a:extLst>
                  <a:ext uri="{FF2B5EF4-FFF2-40B4-BE49-F238E27FC236}">
                    <a16:creationId xmlns:a16="http://schemas.microsoft.com/office/drawing/2014/main" id="{CE5F0B8E-52AE-4380-8BF8-F4162C0676F1}"/>
                  </a:ext>
                </a:extLst>
              </p:cNvPr>
              <p:cNvSpPr/>
              <p:nvPr/>
            </p:nvSpPr>
            <p:spPr>
              <a:xfrm>
                <a:off x="0" y="1"/>
                <a:ext cx="4657196" cy="2285703"/>
              </a:xfrm>
              <a:custGeom>
                <a:avLst/>
                <a:gdLst>
                  <a:gd name="connsiteX0" fmla="*/ 0 w 4657196"/>
                  <a:gd name="connsiteY0" fmla="*/ 0 h 2285703"/>
                  <a:gd name="connsiteX1" fmla="*/ 4657196 w 4657196"/>
                  <a:gd name="connsiteY1" fmla="*/ 0 h 2285703"/>
                  <a:gd name="connsiteX2" fmla="*/ 4656605 w 4657196"/>
                  <a:gd name="connsiteY2" fmla="*/ 52031 h 2285703"/>
                  <a:gd name="connsiteX3" fmla="*/ 1093046 w 4657196"/>
                  <a:gd name="connsiteY3" fmla="*/ 2071576 h 2285703"/>
                  <a:gd name="connsiteX4" fmla="*/ 209555 w 4657196"/>
                  <a:gd name="connsiteY4" fmla="*/ 1569535 h 2285703"/>
                  <a:gd name="connsiteX5" fmla="*/ 0 w 4657196"/>
                  <a:gd name="connsiteY5" fmla="*/ 1397585 h 2285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57196" h="2285703">
                    <a:moveTo>
                      <a:pt x="0" y="0"/>
                    </a:moveTo>
                    <a:lnTo>
                      <a:pt x="4657196" y="0"/>
                    </a:lnTo>
                    <a:lnTo>
                      <a:pt x="4656605" y="52031"/>
                    </a:lnTo>
                    <a:cubicBezTo>
                      <a:pt x="4576256" y="1688790"/>
                      <a:pt x="2734303" y="2765480"/>
                      <a:pt x="1093046" y="2071576"/>
                    </a:cubicBezTo>
                    <a:cubicBezTo>
                      <a:pt x="753476" y="1928009"/>
                      <a:pt x="461156" y="1758670"/>
                      <a:pt x="209555" y="1569535"/>
                    </a:cubicBezTo>
                    <a:lnTo>
                      <a:pt x="0" y="1397585"/>
                    </a:lnTo>
                    <a:close/>
                  </a:path>
                </a:pathLst>
              </a:custGeom>
              <a:solidFill>
                <a:schemeClr val="bg1">
                  <a:lumMod val="95000"/>
                </a:schemeClr>
              </a:solidFill>
              <a:ln w="9525" cap="flat">
                <a:noFill/>
                <a:prstDash val="solid"/>
                <a:miter/>
              </a:ln>
            </p:spPr>
            <p:txBody>
              <a:bodyPr rtlCol="0" anchor="ctr"/>
              <a:lstStyle/>
              <a:p>
                <a:endParaRPr lang="en-US"/>
              </a:p>
            </p:txBody>
          </p:sp>
        </p:grpSp>
      </p:grpSp>
      <p:sp>
        <p:nvSpPr>
          <p:cNvPr id="15" name="投影片編號版面配置區 14"/>
          <p:cNvSpPr>
            <a:spLocks noGrp="1"/>
          </p:cNvSpPr>
          <p:nvPr>
            <p:ph type="sldNum" sz="quarter" idx="12"/>
          </p:nvPr>
        </p:nvSpPr>
        <p:spPr/>
        <p:txBody>
          <a:bodyPr/>
          <a:lstStyle/>
          <a:p>
            <a:fld id="{87D7E3E0-16BD-4228-BA84-50B6A6D4FBA8}" type="slidenum">
              <a:rPr lang="en-US" smtClean="0"/>
              <a:t>27</a:t>
            </a:fld>
            <a:endParaRPr lang="en-US" dirty="0"/>
          </a:p>
        </p:txBody>
      </p:sp>
      <p:sp>
        <p:nvSpPr>
          <p:cNvPr id="11" name="Rectangle: Rounded Corners 32">
            <a:extLst>
              <a:ext uri="{FF2B5EF4-FFF2-40B4-BE49-F238E27FC236}">
                <a16:creationId xmlns:a16="http://schemas.microsoft.com/office/drawing/2014/main" id="{B6477AE2-8317-421F-9149-3BA0B1ED8B95}"/>
              </a:ext>
            </a:extLst>
          </p:cNvPr>
          <p:cNvSpPr>
            <a:spLocks/>
          </p:cNvSpPr>
          <p:nvPr/>
        </p:nvSpPr>
        <p:spPr>
          <a:xfrm flipH="1">
            <a:off x="1677784" y="2931313"/>
            <a:ext cx="8952484" cy="960981"/>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smtClean="0">
                <a:solidFill>
                  <a:schemeClr val="tx1"/>
                </a:solidFill>
                <a:latin typeface="Microsoft JhengHei" panose="020B0604030504040204" pitchFamily="34" charset="-120"/>
                <a:ea typeface="Microsoft JhengHei" panose="020B0604030504040204" pitchFamily="34" charset="-120"/>
              </a:rPr>
              <a:t>為甚麼小組專題研習的</a:t>
            </a:r>
            <a:r>
              <a:rPr lang="zh-TW" altLang="en-US" sz="3200" b="1" dirty="0">
                <a:solidFill>
                  <a:schemeClr val="tx1"/>
                </a:solidFill>
                <a:latin typeface="Microsoft JhengHei" panose="020B0604030504040204" pitchFamily="34" charset="-120"/>
                <a:ea typeface="Microsoft JhengHei" panose="020B0604030504040204" pitchFamily="34" charset="-120"/>
              </a:rPr>
              <a:t>表現會這麼差</a:t>
            </a:r>
            <a:r>
              <a:rPr lang="zh-TW" altLang="en-US" sz="3200" b="1" dirty="0" smtClean="0">
                <a:solidFill>
                  <a:schemeClr val="tx1"/>
                </a:solidFill>
                <a:latin typeface="Microsoft JhengHei" panose="020B0604030504040204" pitchFamily="34" charset="-120"/>
                <a:ea typeface="Microsoft JhengHei" panose="020B0604030504040204" pitchFamily="34" charset="-120"/>
              </a:rPr>
              <a:t>？</a:t>
            </a:r>
            <a:endParaRPr lang="zh-TW" altLang="en-US" sz="3200" b="1" dirty="0">
              <a:solidFill>
                <a:schemeClr val="tx1"/>
              </a:solidFill>
              <a:latin typeface="Microsoft JhengHei" panose="020B0604030504040204" pitchFamily="34" charset="-120"/>
              <a:ea typeface="Microsoft JhengHei" panose="020B0604030504040204" pitchFamily="34" charset="-120"/>
            </a:endParaRPr>
          </a:p>
        </p:txBody>
      </p:sp>
      <p:sp>
        <p:nvSpPr>
          <p:cNvPr id="13" name="Rectangle: Rounded Corners 32">
            <a:extLst>
              <a:ext uri="{FF2B5EF4-FFF2-40B4-BE49-F238E27FC236}">
                <a16:creationId xmlns:a16="http://schemas.microsoft.com/office/drawing/2014/main" id="{B6477AE2-8317-421F-9149-3BA0B1ED8B95}"/>
              </a:ext>
            </a:extLst>
          </p:cNvPr>
          <p:cNvSpPr>
            <a:spLocks/>
          </p:cNvSpPr>
          <p:nvPr/>
        </p:nvSpPr>
        <p:spPr>
          <a:xfrm flipH="1">
            <a:off x="8954215" y="2470583"/>
            <a:ext cx="1980000" cy="540351"/>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smtClean="0">
                <a:solidFill>
                  <a:schemeClr val="tx1"/>
                </a:solidFill>
                <a:latin typeface="Microsoft JhengHei" panose="020B0604030504040204" pitchFamily="34" charset="-120"/>
                <a:ea typeface="Microsoft JhengHei" panose="020B0604030504040204" pitchFamily="34" charset="-120"/>
              </a:rPr>
              <a:t>示例</a:t>
            </a:r>
            <a:endParaRPr lang="en-ID" sz="3200" dirty="0">
              <a:solidFill>
                <a:schemeClr val="tx1"/>
              </a:solidFill>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381513961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Rounded Corners 32">
            <a:extLst>
              <a:ext uri="{FF2B5EF4-FFF2-40B4-BE49-F238E27FC236}">
                <a16:creationId xmlns:a16="http://schemas.microsoft.com/office/drawing/2014/main" id="{B6477AE2-8317-421F-9149-3BA0B1ED8B95}"/>
              </a:ext>
            </a:extLst>
          </p:cNvPr>
          <p:cNvSpPr>
            <a:spLocks/>
          </p:cNvSpPr>
          <p:nvPr/>
        </p:nvSpPr>
        <p:spPr>
          <a:xfrm flipH="1">
            <a:off x="2648445" y="566234"/>
            <a:ext cx="8952484" cy="891014"/>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smtClean="0">
                <a:solidFill>
                  <a:schemeClr val="tx1"/>
                </a:solidFill>
                <a:latin typeface="+mn-ea"/>
              </a:rPr>
              <a:t>為甚麼小組專題研習的</a:t>
            </a:r>
            <a:r>
              <a:rPr lang="zh-TW" altLang="en-US" sz="3200" b="1" dirty="0">
                <a:solidFill>
                  <a:schemeClr val="tx1"/>
                </a:solidFill>
                <a:latin typeface="+mn-ea"/>
              </a:rPr>
              <a:t>表現會這麼差</a:t>
            </a:r>
            <a:r>
              <a:rPr lang="zh-TW" altLang="en-US" sz="3200" b="1" dirty="0" smtClean="0">
                <a:solidFill>
                  <a:schemeClr val="tx1"/>
                </a:solidFill>
                <a:latin typeface="+mn-ea"/>
              </a:rPr>
              <a:t>？</a:t>
            </a:r>
            <a:endParaRPr lang="en-ID" sz="3200" dirty="0">
              <a:solidFill>
                <a:schemeClr val="tx1"/>
              </a:solidFill>
              <a:latin typeface="+mn-ea"/>
            </a:endParaRPr>
          </a:p>
        </p:txBody>
      </p:sp>
      <p:sp>
        <p:nvSpPr>
          <p:cNvPr id="2" name="投影片編號版面配置區 1"/>
          <p:cNvSpPr>
            <a:spLocks noGrp="1"/>
          </p:cNvSpPr>
          <p:nvPr>
            <p:ph type="sldNum" sz="quarter" idx="12"/>
          </p:nvPr>
        </p:nvSpPr>
        <p:spPr/>
        <p:txBody>
          <a:bodyPr/>
          <a:lstStyle/>
          <a:p>
            <a:fld id="{87D7E3E0-16BD-4228-BA84-50B6A6D4FBA8}" type="slidenum">
              <a:rPr lang="en-US" smtClean="0"/>
              <a:t>28</a:t>
            </a:fld>
            <a:endParaRPr lang="en-US" dirty="0"/>
          </a:p>
        </p:txBody>
      </p:sp>
      <p:sp>
        <p:nvSpPr>
          <p:cNvPr id="40" name="Freeform 19"/>
          <p:cNvSpPr/>
          <p:nvPr/>
        </p:nvSpPr>
        <p:spPr>
          <a:xfrm>
            <a:off x="310610" y="1675724"/>
            <a:ext cx="2628000" cy="1368000"/>
          </a:xfrm>
          <a:prstGeom prst="wedgeRoundRectCallout">
            <a:avLst/>
          </a:prstGeom>
          <a:solidFill>
            <a:srgbClr val="1D92CD"/>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4380" tIns="94380" rIns="94380" bIns="94380" numCol="1" spcCol="1270" anchor="ctr" anchorCtr="0">
            <a:noAutofit/>
          </a:bodyPr>
          <a:lstStyle/>
          <a:p>
            <a:pPr lvl="0" algn="ctr" defTabSz="1422400">
              <a:lnSpc>
                <a:spcPct val="90000"/>
              </a:lnSpc>
              <a:spcBef>
                <a:spcPct val="0"/>
              </a:spcBef>
              <a:spcAft>
                <a:spcPct val="35000"/>
              </a:spcAft>
            </a:pPr>
            <a:r>
              <a:rPr lang="zh-TW" altLang="en-US" b="1" kern="1200" smtClean="0"/>
              <a:t>主題：</a:t>
            </a:r>
            <a:r>
              <a:rPr lang="zh-TW" altLang="en-US" b="1" i="1" dirty="0">
                <a:latin typeface="+mn-ea"/>
              </a:rPr>
              <a:t>要解釋甚麼？為</a:t>
            </a:r>
            <a:r>
              <a:rPr lang="zh-TW" altLang="en-US" b="1" i="1" dirty="0" smtClean="0">
                <a:latin typeface="+mn-ea"/>
              </a:rPr>
              <a:t>甚麼</a:t>
            </a:r>
            <a:r>
              <a:rPr lang="en-US" altLang="zh-TW" b="1" i="1" dirty="0" smtClean="0">
                <a:latin typeface="+mn-ea"/>
              </a:rPr>
              <a:t>……</a:t>
            </a:r>
            <a:r>
              <a:rPr lang="zh-TW" altLang="en-US" b="1" i="1" dirty="0" smtClean="0">
                <a:latin typeface="+mn-ea"/>
              </a:rPr>
              <a:t>會</a:t>
            </a:r>
            <a:r>
              <a:rPr lang="zh-TW" altLang="en-US" b="1" i="1" dirty="0">
                <a:latin typeface="+mn-ea"/>
              </a:rPr>
              <a:t>發生？是甚麼引致</a:t>
            </a:r>
            <a:r>
              <a:rPr lang="en-US" altLang="zh-TW" b="1" i="1" dirty="0">
                <a:latin typeface="+mn-ea"/>
              </a:rPr>
              <a:t>……</a:t>
            </a:r>
            <a:r>
              <a:rPr lang="zh-TW" altLang="en-US" b="1" i="1" dirty="0">
                <a:latin typeface="+mn-ea"/>
              </a:rPr>
              <a:t>？要說出甚麼的成因</a:t>
            </a:r>
            <a:r>
              <a:rPr lang="zh-TW" altLang="en-US" b="1" i="1" dirty="0" smtClean="0">
                <a:latin typeface="+mn-ea"/>
              </a:rPr>
              <a:t>？</a:t>
            </a:r>
            <a:endParaRPr lang="zh-TW" altLang="en-US" b="1" i="1" dirty="0">
              <a:latin typeface="+mn-ea"/>
            </a:endParaRPr>
          </a:p>
        </p:txBody>
      </p:sp>
      <p:sp>
        <p:nvSpPr>
          <p:cNvPr id="41" name="Freeform 19"/>
          <p:cNvSpPr/>
          <p:nvPr/>
        </p:nvSpPr>
        <p:spPr>
          <a:xfrm>
            <a:off x="3538847" y="1675723"/>
            <a:ext cx="4608000" cy="1440000"/>
          </a:xfrm>
          <a:prstGeom prst="wedgeRoundRectCallout">
            <a:avLst/>
          </a:prstGeom>
          <a:solidFill>
            <a:srgbClr val="1D92CD"/>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4380" tIns="94380" rIns="94380" bIns="94380" numCol="1" spcCol="1270" anchor="ctr" anchorCtr="0">
            <a:noAutofit/>
          </a:bodyPr>
          <a:lstStyle/>
          <a:p>
            <a:pPr lvl="0">
              <a:defRPr/>
            </a:pPr>
            <a:r>
              <a:rPr lang="zh-TW" altLang="en-US" b="1" kern="1200" dirty="0" smtClean="0"/>
              <a:t>已有知識：</a:t>
            </a:r>
            <a:r>
              <a:rPr lang="zh-TW" altLang="en-US" b="1" i="1" dirty="0">
                <a:latin typeface="+mn-ea"/>
              </a:rPr>
              <a:t>我對這個主題有甚麼了解</a:t>
            </a:r>
            <a:r>
              <a:rPr lang="zh-TW" altLang="en-US" b="1" i="1" dirty="0" smtClean="0">
                <a:latin typeface="+mn-ea"/>
              </a:rPr>
              <a:t>？我</a:t>
            </a:r>
            <a:r>
              <a:rPr lang="zh-TW" altLang="en-US" b="1" i="1" dirty="0">
                <a:latin typeface="+mn-ea"/>
              </a:rPr>
              <a:t>對這個主題有甚麼感覺</a:t>
            </a:r>
            <a:r>
              <a:rPr lang="zh-TW" altLang="en-US" b="1" i="1" dirty="0" smtClean="0">
                <a:latin typeface="+mn-ea"/>
              </a:rPr>
              <a:t>？有</a:t>
            </a:r>
            <a:r>
              <a:rPr lang="zh-TW" altLang="en-US" b="1" i="1" dirty="0">
                <a:latin typeface="+mn-ea"/>
              </a:rPr>
              <a:t>甚麼關於這個話題的事情，曾發生在我身上</a:t>
            </a:r>
            <a:r>
              <a:rPr lang="zh-TW" altLang="en-US" b="1" i="1" dirty="0" smtClean="0">
                <a:latin typeface="+mn-ea"/>
              </a:rPr>
              <a:t>？我</a:t>
            </a:r>
            <a:r>
              <a:rPr lang="zh-TW" altLang="en-US" b="1" i="1" dirty="0">
                <a:latin typeface="+mn-ea"/>
              </a:rPr>
              <a:t>的</a:t>
            </a:r>
            <a:r>
              <a:rPr lang="zh-TW" altLang="en-US" b="1" i="1" dirty="0" smtClean="0">
                <a:latin typeface="+mn-ea"/>
              </a:rPr>
              <a:t>同學／老師</a:t>
            </a:r>
            <a:r>
              <a:rPr lang="zh-TW" altLang="en-US" b="1" i="1" dirty="0">
                <a:latin typeface="+mn-ea"/>
              </a:rPr>
              <a:t>對這個主題有甚麼了解</a:t>
            </a:r>
            <a:r>
              <a:rPr lang="zh-TW" altLang="en-US" b="1" i="1" dirty="0" smtClean="0">
                <a:latin typeface="+mn-ea"/>
              </a:rPr>
              <a:t>？關於</a:t>
            </a:r>
            <a:r>
              <a:rPr lang="zh-TW" altLang="en-US" b="1" i="1" dirty="0">
                <a:latin typeface="+mn-ea"/>
              </a:rPr>
              <a:t>這個話題我想讓我的</a:t>
            </a:r>
            <a:r>
              <a:rPr lang="zh-TW" altLang="en-US" b="1" i="1" dirty="0" smtClean="0">
                <a:latin typeface="+mn-ea"/>
              </a:rPr>
              <a:t>同學／老師知道甚麼？</a:t>
            </a:r>
            <a:endParaRPr lang="en-US" b="1" kern="1200" dirty="0"/>
          </a:p>
        </p:txBody>
      </p:sp>
      <p:sp>
        <p:nvSpPr>
          <p:cNvPr id="42" name="Freeform 19"/>
          <p:cNvSpPr/>
          <p:nvPr/>
        </p:nvSpPr>
        <p:spPr>
          <a:xfrm>
            <a:off x="8747084" y="1675724"/>
            <a:ext cx="2628000" cy="828000"/>
          </a:xfrm>
          <a:prstGeom prst="wedgeRoundRectCallout">
            <a:avLst/>
          </a:prstGeom>
          <a:solidFill>
            <a:srgbClr val="1D92CD"/>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4380" tIns="94380" rIns="94380" bIns="94380" numCol="1" spcCol="1270" anchor="ctr" anchorCtr="0">
            <a:noAutofit/>
          </a:bodyPr>
          <a:lstStyle/>
          <a:p>
            <a:pPr algn="ctr" defTabSz="1422400">
              <a:lnSpc>
                <a:spcPct val="90000"/>
              </a:lnSpc>
              <a:spcBef>
                <a:spcPct val="0"/>
              </a:spcBef>
              <a:spcAft>
                <a:spcPct val="35000"/>
              </a:spcAft>
            </a:pPr>
            <a:r>
              <a:rPr lang="zh-TW" altLang="en-US" b="1" dirty="0"/>
              <a:t>歸納：</a:t>
            </a:r>
            <a:r>
              <a:rPr lang="zh-TW" altLang="en-US" b="1" i="1" dirty="0"/>
              <a:t>我應如何歸納我的內容？哪些內容是關於同一方面？</a:t>
            </a:r>
          </a:p>
        </p:txBody>
      </p:sp>
      <p:cxnSp>
        <p:nvCxnSpPr>
          <p:cNvPr id="4" name="直線單箭頭接點 3"/>
          <p:cNvCxnSpPr>
            <a:stCxn id="56" idx="2"/>
            <a:endCxn id="78" idx="0"/>
          </p:cNvCxnSpPr>
          <p:nvPr/>
        </p:nvCxnSpPr>
        <p:spPr>
          <a:xfrm>
            <a:off x="3265730" y="4744690"/>
            <a:ext cx="993118" cy="1166952"/>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39" name="直線單箭頭接點 38"/>
          <p:cNvCxnSpPr>
            <a:stCxn id="34" idx="2"/>
            <a:endCxn id="74" idx="0"/>
          </p:cNvCxnSpPr>
          <p:nvPr/>
        </p:nvCxnSpPr>
        <p:spPr>
          <a:xfrm>
            <a:off x="6106088" y="4623999"/>
            <a:ext cx="2024936" cy="1286423"/>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44" name="直線單箭頭接點 43"/>
          <p:cNvCxnSpPr>
            <a:stCxn id="32" idx="2"/>
            <a:endCxn id="74" idx="0"/>
          </p:cNvCxnSpPr>
          <p:nvPr/>
        </p:nvCxnSpPr>
        <p:spPr>
          <a:xfrm flipH="1">
            <a:off x="8131024" y="4595774"/>
            <a:ext cx="1275823" cy="1314648"/>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38" name="圓角矩形 37"/>
          <p:cNvSpPr/>
          <p:nvPr/>
        </p:nvSpPr>
        <p:spPr>
          <a:xfrm>
            <a:off x="3826847" y="3416352"/>
            <a:ext cx="4320000" cy="576000"/>
          </a:xfrm>
          <a:prstGeom prst="roundRect">
            <a:avLst/>
          </a:prstGeom>
          <a:solidFill>
            <a:schemeClr val="accent1">
              <a:lumMod val="20000"/>
              <a:lumOff val="80000"/>
            </a:schemeClr>
          </a:solid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圓角矩形 55"/>
          <p:cNvSpPr/>
          <p:nvPr/>
        </p:nvSpPr>
        <p:spPr>
          <a:xfrm>
            <a:off x="2257730" y="4384690"/>
            <a:ext cx="2016000" cy="360000"/>
          </a:xfrm>
          <a:prstGeom prst="roundRect">
            <a:avLst/>
          </a:prstGeom>
          <a:ln w="38100">
            <a:solidFill>
              <a:schemeClr val="accent1">
                <a:lumMod val="75000"/>
              </a:schemeClr>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rtlCol="0" anchor="ctr"/>
          <a:lstStyle/>
          <a:p>
            <a:pPr lvl="0" algn="ctr" defTabSz="889000">
              <a:lnSpc>
                <a:spcPct val="90000"/>
              </a:lnSpc>
              <a:spcBef>
                <a:spcPct val="0"/>
              </a:spcBef>
              <a:spcAft>
                <a:spcPct val="35000"/>
              </a:spcAft>
            </a:pPr>
            <a:r>
              <a:rPr lang="zh-TW" altLang="en-US" sz="2000" b="1" dirty="0">
                <a:solidFill>
                  <a:schemeClr val="tx1"/>
                </a:solidFill>
                <a:latin typeface="+mn-ea"/>
              </a:rPr>
              <a:t>時間不足</a:t>
            </a:r>
            <a:endParaRPr lang="zh-TW" altLang="en-US" sz="2000" b="1" dirty="0">
              <a:solidFill>
                <a:schemeClr val="tx1"/>
              </a:solidFill>
            </a:endParaRPr>
          </a:p>
        </p:txBody>
      </p:sp>
      <p:sp>
        <p:nvSpPr>
          <p:cNvPr id="74" name="矩形 73"/>
          <p:cNvSpPr/>
          <p:nvPr/>
        </p:nvSpPr>
        <p:spPr>
          <a:xfrm>
            <a:off x="7321024" y="5910422"/>
            <a:ext cx="1620000" cy="523220"/>
          </a:xfrm>
          <a:prstGeom prst="rect">
            <a:avLst/>
          </a:prstGeom>
          <a:ln w="38100">
            <a:solidFill>
              <a:schemeClr val="accent1"/>
            </a:solidFill>
          </a:ln>
        </p:spPr>
        <p:txBody>
          <a:bodyPr wrap="square">
            <a:spAutoFit/>
          </a:bodyPr>
          <a:lstStyle/>
          <a:p>
            <a:pPr algn="ctr"/>
            <a:r>
              <a:rPr lang="zh-TW" altLang="en-US" sz="2800" b="1" dirty="0" smtClean="0">
                <a:latin typeface="+mn-ea"/>
              </a:rPr>
              <a:t>組員因素</a:t>
            </a:r>
            <a:endParaRPr lang="zh-TW" altLang="en-US" sz="2800" b="1" dirty="0">
              <a:latin typeface="+mn-ea"/>
            </a:endParaRPr>
          </a:p>
        </p:txBody>
      </p:sp>
      <p:sp>
        <p:nvSpPr>
          <p:cNvPr id="78" name="矩形 77"/>
          <p:cNvSpPr/>
          <p:nvPr/>
        </p:nvSpPr>
        <p:spPr>
          <a:xfrm>
            <a:off x="3448848" y="5911642"/>
            <a:ext cx="1620000" cy="522000"/>
          </a:xfrm>
          <a:prstGeom prst="rect">
            <a:avLst/>
          </a:prstGeom>
          <a:ln w="38100">
            <a:solidFill>
              <a:schemeClr val="accent1"/>
            </a:solidFill>
          </a:ln>
        </p:spPr>
        <p:txBody>
          <a:bodyPr wrap="square">
            <a:spAutoFit/>
          </a:bodyPr>
          <a:lstStyle/>
          <a:p>
            <a:pPr algn="ctr"/>
            <a:r>
              <a:rPr lang="zh-TW" altLang="en-US" sz="2800" b="1" dirty="0" smtClean="0">
                <a:latin typeface="+mn-ea"/>
              </a:rPr>
              <a:t>時間因素</a:t>
            </a:r>
            <a:endParaRPr lang="zh-TW" altLang="en-US" sz="2800" b="1" dirty="0">
              <a:latin typeface="+mn-ea"/>
            </a:endParaRPr>
          </a:p>
        </p:txBody>
      </p:sp>
      <p:sp>
        <p:nvSpPr>
          <p:cNvPr id="32" name="圓角矩形 31"/>
          <p:cNvSpPr/>
          <p:nvPr/>
        </p:nvSpPr>
        <p:spPr>
          <a:xfrm>
            <a:off x="8146847" y="4235774"/>
            <a:ext cx="2520000" cy="360000"/>
          </a:xfrm>
          <a:prstGeom prst="roundRect">
            <a:avLst/>
          </a:prstGeom>
          <a:ln w="38100">
            <a:solidFill>
              <a:schemeClr val="accent1">
                <a:lumMod val="75000"/>
              </a:schemeClr>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rtlCol="0" anchor="ctr"/>
          <a:lstStyle/>
          <a:p>
            <a:pPr lvl="0" algn="ctr" defTabSz="889000">
              <a:lnSpc>
                <a:spcPct val="90000"/>
              </a:lnSpc>
              <a:spcBef>
                <a:spcPct val="0"/>
              </a:spcBef>
              <a:spcAft>
                <a:spcPct val="35000"/>
              </a:spcAft>
            </a:pPr>
            <a:r>
              <a:rPr lang="zh-TW" altLang="en-US" sz="2000" b="1" dirty="0">
                <a:solidFill>
                  <a:schemeClr val="tx1"/>
                </a:solidFill>
              </a:rPr>
              <a:t>組員之間溝通不足</a:t>
            </a:r>
          </a:p>
        </p:txBody>
      </p:sp>
      <p:sp>
        <p:nvSpPr>
          <p:cNvPr id="34" name="圓角矩形 33"/>
          <p:cNvSpPr/>
          <p:nvPr/>
        </p:nvSpPr>
        <p:spPr>
          <a:xfrm>
            <a:off x="5098088" y="4263999"/>
            <a:ext cx="2016000" cy="360000"/>
          </a:xfrm>
          <a:prstGeom prst="roundRect">
            <a:avLst/>
          </a:prstGeom>
          <a:ln w="38100">
            <a:solidFill>
              <a:schemeClr val="accent1">
                <a:lumMod val="75000"/>
              </a:schemeClr>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rtlCol="0" anchor="ctr"/>
          <a:lstStyle/>
          <a:p>
            <a:pPr lvl="0" algn="ctr" defTabSz="889000">
              <a:lnSpc>
                <a:spcPct val="90000"/>
              </a:lnSpc>
              <a:spcBef>
                <a:spcPct val="0"/>
              </a:spcBef>
              <a:spcAft>
                <a:spcPct val="35000"/>
              </a:spcAft>
            </a:pPr>
            <a:r>
              <a:rPr lang="zh-TW" altLang="en-US" sz="2000" b="1" dirty="0">
                <a:solidFill>
                  <a:schemeClr val="tx1"/>
                </a:solidFill>
              </a:rPr>
              <a:t>組員太繁忙</a:t>
            </a:r>
          </a:p>
        </p:txBody>
      </p:sp>
      <p:sp>
        <p:nvSpPr>
          <p:cNvPr id="33" name="Rectangle: Rounded Corners 32">
            <a:extLst>
              <a:ext uri="{FF2B5EF4-FFF2-40B4-BE49-F238E27FC236}">
                <a16:creationId xmlns:a16="http://schemas.microsoft.com/office/drawing/2014/main" id="{B6477AE2-8317-421F-9149-3BA0B1ED8B95}"/>
              </a:ext>
            </a:extLst>
          </p:cNvPr>
          <p:cNvSpPr>
            <a:spLocks/>
          </p:cNvSpPr>
          <p:nvPr/>
        </p:nvSpPr>
        <p:spPr>
          <a:xfrm flipH="1">
            <a:off x="302774" y="715241"/>
            <a:ext cx="2840748" cy="5328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2800" b="1" dirty="0" smtClean="0">
                <a:solidFill>
                  <a:schemeClr val="tx1"/>
                </a:solidFill>
                <a:latin typeface="Microsoft JhengHei" panose="020B0604030504040204" pitchFamily="34" charset="-120"/>
                <a:ea typeface="Microsoft JhengHei" panose="020B0604030504040204" pitchFamily="34" charset="-120"/>
              </a:rPr>
              <a:t>1. </a:t>
            </a:r>
            <a:r>
              <a:rPr lang="zh-TW" altLang="en-US" sz="2800" b="1" dirty="0" smtClean="0">
                <a:solidFill>
                  <a:schemeClr val="tx1"/>
                </a:solidFill>
                <a:latin typeface="Microsoft JhengHei" panose="020B0604030504040204" pitchFamily="34" charset="-120"/>
                <a:ea typeface="Microsoft JhengHei" panose="020B0604030504040204" pitchFamily="34" charset="-120"/>
              </a:rPr>
              <a:t>自我提問</a:t>
            </a:r>
            <a:endParaRPr lang="en-ID" sz="2800" dirty="0">
              <a:solidFill>
                <a:schemeClr val="tx1"/>
              </a:solidFill>
              <a:latin typeface="Microsoft JhengHei" panose="020B0604030504040204" pitchFamily="34" charset="-120"/>
              <a:ea typeface="Microsoft JhengHei" panose="020B0604030504040204" pitchFamily="34" charset="-120"/>
            </a:endParaRPr>
          </a:p>
        </p:txBody>
      </p:sp>
      <p:sp>
        <p:nvSpPr>
          <p:cNvPr id="46" name="Rectangle: Rounded Corners 32">
            <a:extLst>
              <a:ext uri="{FF2B5EF4-FFF2-40B4-BE49-F238E27FC236}">
                <a16:creationId xmlns:a16="http://schemas.microsoft.com/office/drawing/2014/main" id="{B6477AE2-8317-421F-9149-3BA0B1ED8B95}"/>
              </a:ext>
            </a:extLst>
          </p:cNvPr>
          <p:cNvSpPr>
            <a:spLocks/>
          </p:cNvSpPr>
          <p:nvPr/>
        </p:nvSpPr>
        <p:spPr>
          <a:xfrm flipH="1">
            <a:off x="10129872" y="286183"/>
            <a:ext cx="1806336" cy="540351"/>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smtClean="0">
                <a:solidFill>
                  <a:schemeClr val="tx1"/>
                </a:solidFill>
                <a:latin typeface="Microsoft JhengHei" panose="020B0604030504040204" pitchFamily="34" charset="-120"/>
                <a:ea typeface="Microsoft JhengHei" panose="020B0604030504040204" pitchFamily="34" charset="-120"/>
              </a:rPr>
              <a:t>示例</a:t>
            </a:r>
            <a:endParaRPr lang="en-ID" sz="2800" dirty="0">
              <a:solidFill>
                <a:schemeClr val="tx1"/>
              </a:solidFill>
              <a:latin typeface="Microsoft JhengHei" panose="020B0604030504040204" pitchFamily="34" charset="-120"/>
              <a:ea typeface="Microsoft JhengHei" panose="020B0604030504040204" pitchFamily="34" charset="-120"/>
            </a:endParaRPr>
          </a:p>
        </p:txBody>
      </p:sp>
      <p:sp>
        <p:nvSpPr>
          <p:cNvPr id="24" name="矩形 23"/>
          <p:cNvSpPr/>
          <p:nvPr/>
        </p:nvSpPr>
        <p:spPr>
          <a:xfrm>
            <a:off x="3842671" y="3411965"/>
            <a:ext cx="4288353" cy="584775"/>
          </a:xfrm>
          <a:prstGeom prst="rect">
            <a:avLst/>
          </a:prstGeom>
        </p:spPr>
        <p:txBody>
          <a:bodyPr wrap="none">
            <a:spAutoFit/>
          </a:bodyPr>
          <a:lstStyle/>
          <a:p>
            <a:pPr lvl="0" algn="ctr"/>
            <a:r>
              <a:rPr lang="zh-TW" altLang="en-US" sz="3200" b="1" dirty="0">
                <a:solidFill>
                  <a:prstClr val="black"/>
                </a:solidFill>
                <a:latin typeface="微軟正黑體"/>
              </a:rPr>
              <a:t>小組專題研習的表現差</a:t>
            </a:r>
          </a:p>
        </p:txBody>
      </p:sp>
    </p:spTree>
    <p:extLst>
      <p:ext uri="{BB962C8B-B14F-4D97-AF65-F5344CB8AC3E}">
        <p14:creationId xmlns:p14="http://schemas.microsoft.com/office/powerpoint/2010/main" val="66930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fade">
                                      <p:cBhvr>
                                        <p:cTn id="20" dur="500"/>
                                        <p:tgtEl>
                                          <p:spTgt spid="41"/>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56"/>
                                        </p:tgtEl>
                                        <p:attrNameLst>
                                          <p:attrName>style.visibility</p:attrName>
                                        </p:attrNameLst>
                                      </p:cBhvr>
                                      <p:to>
                                        <p:strVal val="visible"/>
                                      </p:to>
                                    </p:set>
                                    <p:animEffect transition="in" filter="fade">
                                      <p:cBhvr>
                                        <p:cTn id="25" dur="500"/>
                                        <p:tgtEl>
                                          <p:spTgt spid="5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500"/>
                                        <p:tgtEl>
                                          <p:spTgt spid="3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500"/>
                                        <p:tgtEl>
                                          <p:spTgt spid="34"/>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fade">
                                      <p:cBhvr>
                                        <p:cTn id="36" dur="500"/>
                                        <p:tgtEl>
                                          <p:spTgt spid="42"/>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fade">
                                      <p:cBhvr>
                                        <p:cTn id="41" dur="500"/>
                                        <p:tgtEl>
                                          <p:spTgt spid="4"/>
                                        </p:tgtEl>
                                      </p:cBhvr>
                                    </p:animEffect>
                                  </p:childTnLst>
                                </p:cTn>
                              </p:par>
                              <p:par>
                                <p:cTn id="42" presetID="10" presetClass="entr" presetSubtype="0" fill="hold" nodeType="with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fade">
                                      <p:cBhvr>
                                        <p:cTn id="44" dur="500"/>
                                        <p:tgtEl>
                                          <p:spTgt spid="39"/>
                                        </p:tgtEl>
                                      </p:cBhvr>
                                    </p:animEffect>
                                  </p:childTnLst>
                                </p:cTn>
                              </p:par>
                              <p:par>
                                <p:cTn id="45" presetID="10" presetClass="entr" presetSubtype="0" fill="hold" nodeType="with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fade">
                                      <p:cBhvr>
                                        <p:cTn id="47" dur="500"/>
                                        <p:tgtEl>
                                          <p:spTgt spid="44"/>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74"/>
                                        </p:tgtEl>
                                        <p:attrNameLst>
                                          <p:attrName>style.visibility</p:attrName>
                                        </p:attrNameLst>
                                      </p:cBhvr>
                                      <p:to>
                                        <p:strVal val="visible"/>
                                      </p:to>
                                    </p:set>
                                    <p:animEffect transition="in" filter="fade">
                                      <p:cBhvr>
                                        <p:cTn id="50" dur="500"/>
                                        <p:tgtEl>
                                          <p:spTgt spid="74"/>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78"/>
                                        </p:tgtEl>
                                        <p:attrNameLst>
                                          <p:attrName>style.visibility</p:attrName>
                                        </p:attrNameLst>
                                      </p:cBhvr>
                                      <p:to>
                                        <p:strVal val="visible"/>
                                      </p:to>
                                    </p:set>
                                    <p:animEffect transition="in" filter="fade">
                                      <p:cBhvr>
                                        <p:cTn id="53"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animBg="1"/>
      <p:bldP spid="38" grpId="0" animBg="1"/>
      <p:bldP spid="56" grpId="0" animBg="1"/>
      <p:bldP spid="74" grpId="0" animBg="1"/>
      <p:bldP spid="78" grpId="0" animBg="1"/>
      <p:bldP spid="32" grpId="0" animBg="1"/>
      <p:bldP spid="34" grpId="0" animBg="1"/>
      <p:bldP spid="2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2"/>
          </p:nvPr>
        </p:nvSpPr>
        <p:spPr/>
        <p:txBody>
          <a:bodyPr/>
          <a:lstStyle/>
          <a:p>
            <a:fld id="{67A90FA2-EAE0-4617-8F46-E0FC1FC2E3B5}" type="slidenum">
              <a:rPr lang="en-US" smtClean="0"/>
              <a:t>29</a:t>
            </a:fld>
            <a:endParaRPr lang="en-US"/>
          </a:p>
        </p:txBody>
      </p:sp>
      <p:graphicFrame>
        <p:nvGraphicFramePr>
          <p:cNvPr id="22" name="資料庫圖表 21"/>
          <p:cNvGraphicFramePr/>
          <p:nvPr>
            <p:extLst>
              <p:ext uri="{D42A27DB-BD31-4B8C-83A1-F6EECF244321}">
                <p14:modId xmlns:p14="http://schemas.microsoft.com/office/powerpoint/2010/main" val="1564295532"/>
              </p:ext>
            </p:extLst>
          </p:nvPr>
        </p:nvGraphicFramePr>
        <p:xfrm>
          <a:off x="388620" y="1574694"/>
          <a:ext cx="11121390" cy="51347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Rectangle: Rounded Corners 32">
            <a:extLst>
              <a:ext uri="{FF2B5EF4-FFF2-40B4-BE49-F238E27FC236}">
                <a16:creationId xmlns:a16="http://schemas.microsoft.com/office/drawing/2014/main" id="{B6477AE2-8317-421F-9149-3BA0B1ED8B95}"/>
              </a:ext>
            </a:extLst>
          </p:cNvPr>
          <p:cNvSpPr>
            <a:spLocks/>
          </p:cNvSpPr>
          <p:nvPr/>
        </p:nvSpPr>
        <p:spPr>
          <a:xfrm flipH="1">
            <a:off x="2648445" y="566234"/>
            <a:ext cx="8952484" cy="891014"/>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smtClean="0">
                <a:solidFill>
                  <a:schemeClr val="tx1"/>
                </a:solidFill>
                <a:latin typeface="+mn-ea"/>
              </a:rPr>
              <a:t>為甚麼小組專題研習的</a:t>
            </a:r>
            <a:r>
              <a:rPr lang="zh-TW" altLang="en-US" sz="3200" b="1" dirty="0">
                <a:solidFill>
                  <a:schemeClr val="tx1"/>
                </a:solidFill>
                <a:latin typeface="+mn-ea"/>
              </a:rPr>
              <a:t>表現會這麼差</a:t>
            </a:r>
            <a:r>
              <a:rPr lang="zh-TW" altLang="en-US" sz="3200" b="1" dirty="0" smtClean="0">
                <a:solidFill>
                  <a:schemeClr val="tx1"/>
                </a:solidFill>
                <a:latin typeface="+mn-ea"/>
              </a:rPr>
              <a:t>？</a:t>
            </a:r>
            <a:endParaRPr lang="en-ID" sz="3200" dirty="0">
              <a:solidFill>
                <a:schemeClr val="tx1"/>
              </a:solidFill>
              <a:latin typeface="+mn-ea"/>
            </a:endParaRPr>
          </a:p>
        </p:txBody>
      </p:sp>
      <p:sp>
        <p:nvSpPr>
          <p:cNvPr id="11" name="Rectangle: Rounded Corners 32">
            <a:extLst>
              <a:ext uri="{FF2B5EF4-FFF2-40B4-BE49-F238E27FC236}">
                <a16:creationId xmlns:a16="http://schemas.microsoft.com/office/drawing/2014/main" id="{B6477AE2-8317-421F-9149-3BA0B1ED8B95}"/>
              </a:ext>
            </a:extLst>
          </p:cNvPr>
          <p:cNvSpPr>
            <a:spLocks/>
          </p:cNvSpPr>
          <p:nvPr/>
        </p:nvSpPr>
        <p:spPr>
          <a:xfrm flipH="1">
            <a:off x="10129872" y="286183"/>
            <a:ext cx="1806336" cy="540351"/>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smtClean="0">
                <a:solidFill>
                  <a:schemeClr val="tx1"/>
                </a:solidFill>
                <a:latin typeface="Microsoft JhengHei" panose="020B0604030504040204" pitchFamily="34" charset="-120"/>
                <a:ea typeface="Microsoft JhengHei" panose="020B0604030504040204" pitchFamily="34" charset="-120"/>
              </a:rPr>
              <a:t>示例</a:t>
            </a:r>
            <a:endParaRPr lang="en-ID" sz="2800" dirty="0">
              <a:solidFill>
                <a:schemeClr val="tx1"/>
              </a:solidFill>
              <a:latin typeface="Microsoft JhengHei" panose="020B0604030504040204" pitchFamily="34" charset="-120"/>
              <a:ea typeface="Microsoft JhengHei" panose="020B0604030504040204" pitchFamily="34" charset="-120"/>
            </a:endParaRPr>
          </a:p>
        </p:txBody>
      </p:sp>
      <p:sp>
        <p:nvSpPr>
          <p:cNvPr id="13" name="Rectangle: Rounded Corners 32">
            <a:extLst>
              <a:ext uri="{FF2B5EF4-FFF2-40B4-BE49-F238E27FC236}">
                <a16:creationId xmlns:a16="http://schemas.microsoft.com/office/drawing/2014/main" id="{B6477AE2-8317-421F-9149-3BA0B1ED8B95}"/>
              </a:ext>
            </a:extLst>
          </p:cNvPr>
          <p:cNvSpPr>
            <a:spLocks/>
          </p:cNvSpPr>
          <p:nvPr/>
        </p:nvSpPr>
        <p:spPr>
          <a:xfrm flipH="1">
            <a:off x="302774" y="715241"/>
            <a:ext cx="2880000" cy="792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2400" b="1" dirty="0" smtClean="0">
                <a:solidFill>
                  <a:schemeClr val="tx1"/>
                </a:solidFill>
                <a:latin typeface="Microsoft JhengHei" panose="020B0604030504040204" pitchFamily="34" charset="-120"/>
                <a:ea typeface="Microsoft JhengHei" panose="020B0604030504040204" pitchFamily="34" charset="-120"/>
              </a:rPr>
              <a:t>2. </a:t>
            </a:r>
            <a:r>
              <a:rPr lang="zh-TW" altLang="en-US" sz="2400" b="1" dirty="0" smtClean="0">
                <a:solidFill>
                  <a:schemeClr val="tx1"/>
                </a:solidFill>
                <a:latin typeface="Microsoft JhengHei" panose="020B0604030504040204" pitchFamily="34" charset="-120"/>
                <a:ea typeface="Microsoft JhengHei" panose="020B0604030504040204" pitchFamily="34" charset="-120"/>
              </a:rPr>
              <a:t>建構因果解釋組織圖</a:t>
            </a:r>
            <a:endParaRPr lang="en-ID" sz="2400" dirty="0">
              <a:solidFill>
                <a:schemeClr val="tx1"/>
              </a:solidFill>
              <a:latin typeface="Microsoft JhengHei" panose="020B0604030504040204" pitchFamily="34" charset="-120"/>
              <a:ea typeface="Microsoft JhengHei" panose="020B0604030504040204" pitchFamily="34" charset="-120"/>
            </a:endParaRPr>
          </a:p>
        </p:txBody>
      </p:sp>
      <p:sp>
        <p:nvSpPr>
          <p:cNvPr id="8" name="Freeform 19"/>
          <p:cNvSpPr/>
          <p:nvPr/>
        </p:nvSpPr>
        <p:spPr>
          <a:xfrm>
            <a:off x="9444759" y="2234313"/>
            <a:ext cx="2304000" cy="936000"/>
          </a:xfrm>
          <a:prstGeom prst="cloudCallout">
            <a:avLst/>
          </a:prstGeom>
          <a:solidFill>
            <a:srgbClr val="1D92CD"/>
          </a:solidFill>
          <a:ln w="76200">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4380" tIns="94380" rIns="94380" bIns="94380" numCol="1" spcCol="1270" anchor="ctr" anchorCtr="0">
            <a:noAutofit/>
          </a:bodyPr>
          <a:lstStyle/>
          <a:p>
            <a:pPr lvl="0" algn="ctr" defTabSz="1066800">
              <a:lnSpc>
                <a:spcPct val="90000"/>
              </a:lnSpc>
              <a:spcBef>
                <a:spcPct val="0"/>
              </a:spcBef>
              <a:spcAft>
                <a:spcPct val="35000"/>
              </a:spcAft>
            </a:pPr>
            <a:r>
              <a:rPr lang="zh-TW" altLang="en-US" sz="2000" b="1" dirty="0" smtClean="0"/>
              <a:t>標記</a:t>
            </a:r>
            <a:r>
              <a:rPr lang="en-US" altLang="zh-TW" sz="2000" b="1" dirty="0" smtClean="0"/>
              <a:t/>
            </a:r>
            <a:br>
              <a:rPr lang="en-US" altLang="zh-TW" sz="2000" b="1" dirty="0" smtClean="0"/>
            </a:br>
            <a:r>
              <a:rPr lang="zh-TW" altLang="en-US" sz="2000" b="1" dirty="0" smtClean="0"/>
              <a:t>最終結果</a:t>
            </a:r>
            <a:endParaRPr lang="zh-TW" altLang="en-US" sz="2000" b="1" dirty="0"/>
          </a:p>
        </p:txBody>
      </p:sp>
      <p:sp>
        <p:nvSpPr>
          <p:cNvPr id="10" name="Freeform 19"/>
          <p:cNvSpPr/>
          <p:nvPr/>
        </p:nvSpPr>
        <p:spPr>
          <a:xfrm>
            <a:off x="7482378" y="1464905"/>
            <a:ext cx="2304000" cy="936000"/>
          </a:xfrm>
          <a:prstGeom prst="cloudCallout">
            <a:avLst/>
          </a:prstGeom>
          <a:solidFill>
            <a:srgbClr val="1D92CD"/>
          </a:solidFill>
          <a:ln w="76200">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4380" tIns="94380" rIns="94380" bIns="94380" numCol="1" spcCol="1270" anchor="ctr" anchorCtr="0">
            <a:noAutofit/>
          </a:bodyPr>
          <a:lstStyle/>
          <a:p>
            <a:pPr lvl="0" algn="ctr" defTabSz="1066800">
              <a:lnSpc>
                <a:spcPct val="90000"/>
              </a:lnSpc>
              <a:spcBef>
                <a:spcPct val="0"/>
              </a:spcBef>
              <a:spcAft>
                <a:spcPct val="35000"/>
              </a:spcAft>
            </a:pPr>
            <a:r>
              <a:rPr lang="zh-TW" altLang="en-US" sz="2000" b="1" dirty="0" smtClean="0"/>
              <a:t>將內容填寫於組織圖</a:t>
            </a:r>
            <a:endParaRPr lang="zh-TW" altLang="en-US" sz="2000" b="1" dirty="0"/>
          </a:p>
        </p:txBody>
      </p:sp>
    </p:spTree>
    <p:extLst>
      <p:ext uri="{BB962C8B-B14F-4D97-AF65-F5344CB8AC3E}">
        <p14:creationId xmlns:p14="http://schemas.microsoft.com/office/powerpoint/2010/main" val="156616464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Rounded Corners 32">
            <a:extLst>
              <a:ext uri="{FF2B5EF4-FFF2-40B4-BE49-F238E27FC236}">
                <a16:creationId xmlns:a16="http://schemas.microsoft.com/office/drawing/2014/main" id="{B6477AE2-8317-421F-9149-3BA0B1ED8B95}"/>
              </a:ext>
            </a:extLst>
          </p:cNvPr>
          <p:cNvSpPr>
            <a:spLocks/>
          </p:cNvSpPr>
          <p:nvPr/>
        </p:nvSpPr>
        <p:spPr>
          <a:xfrm flipH="1">
            <a:off x="2648445" y="566234"/>
            <a:ext cx="8952484" cy="891014"/>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smtClean="0">
                <a:solidFill>
                  <a:schemeClr val="tx1"/>
                </a:solidFill>
                <a:latin typeface="+mn-ea"/>
              </a:rPr>
              <a:t>為甚麼小組專題研習的</a:t>
            </a:r>
            <a:r>
              <a:rPr lang="zh-TW" altLang="en-US" sz="3200" b="1" dirty="0">
                <a:solidFill>
                  <a:schemeClr val="tx1"/>
                </a:solidFill>
                <a:latin typeface="+mn-ea"/>
              </a:rPr>
              <a:t>表現會這麼差？ </a:t>
            </a:r>
            <a:endParaRPr lang="en-ID" sz="3200" dirty="0">
              <a:solidFill>
                <a:schemeClr val="tx1"/>
              </a:solidFill>
              <a:latin typeface="+mn-ea"/>
            </a:endParaRPr>
          </a:p>
        </p:txBody>
      </p:sp>
      <p:graphicFrame>
        <p:nvGraphicFramePr>
          <p:cNvPr id="7" name="Content Placeholder 8"/>
          <p:cNvGraphicFramePr>
            <a:graphicFrameLocks/>
          </p:cNvGraphicFramePr>
          <p:nvPr>
            <p:extLst>
              <p:ext uri="{D42A27DB-BD31-4B8C-83A1-F6EECF244321}">
                <p14:modId xmlns:p14="http://schemas.microsoft.com/office/powerpoint/2010/main" val="456945006"/>
              </p:ext>
            </p:extLst>
          </p:nvPr>
        </p:nvGraphicFramePr>
        <p:xfrm>
          <a:off x="1454727" y="1632411"/>
          <a:ext cx="8991600" cy="4663440"/>
        </p:xfrm>
        <a:graphic>
          <a:graphicData uri="http://schemas.openxmlformats.org/drawingml/2006/table">
            <a:tbl>
              <a:tblPr firstRow="1" bandRow="1">
                <a:tableStyleId>{5C22544A-7EE6-4342-B048-85BDC9FD1C3A}</a:tableStyleId>
              </a:tblPr>
              <a:tblGrid>
                <a:gridCol w="8991600">
                  <a:extLst>
                    <a:ext uri="{9D8B030D-6E8A-4147-A177-3AD203B41FA5}">
                      <a16:colId xmlns:a16="http://schemas.microsoft.com/office/drawing/2014/main" val="20000"/>
                    </a:ext>
                  </a:extLst>
                </a:gridCol>
              </a:tblGrid>
              <a:tr h="421548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2000" b="0" i="1" kern="1200" dirty="0" smtClean="0">
                          <a:solidFill>
                            <a:schemeClr val="tx1"/>
                          </a:solidFill>
                          <a:effectLst/>
                          <a:latin typeface="+mn-ea"/>
                          <a:ea typeface="+mn-ea"/>
                          <a:cs typeface="+mn-cs"/>
                        </a:rPr>
                        <a:t>小組專題研習表現差的可能原因有三方面。</a:t>
                      </a:r>
                      <a:endParaRPr lang="en-US" sz="2000" b="0" i="1" dirty="0">
                        <a:solidFill>
                          <a:schemeClr val="tx1"/>
                        </a:solidFill>
                        <a:latin typeface="+mn-ea"/>
                        <a:ea typeface="+mn-ea"/>
                      </a:endParaRPr>
                    </a:p>
                    <a:p>
                      <a:pPr marL="0" indent="0">
                        <a:buNone/>
                      </a:pPr>
                      <a:endParaRPr lang="en-US" altLang="zh-TW" sz="2000" b="1" dirty="0" smtClean="0">
                        <a:solidFill>
                          <a:schemeClr val="tx1"/>
                        </a:solidFill>
                        <a:latin typeface="+mn-ea"/>
                        <a:ea typeface="+mn-ea"/>
                      </a:endParaRPr>
                    </a:p>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2000" b="0" i="1" kern="1200" dirty="0" smtClean="0">
                          <a:solidFill>
                            <a:schemeClr val="tx1"/>
                          </a:solidFill>
                          <a:effectLst/>
                          <a:latin typeface="+mn-ea"/>
                          <a:ea typeface="+mn-ea"/>
                          <a:cs typeface="+mn-cs"/>
                        </a:rPr>
                        <a:t>首先，在組員因素方面，因為組員彼此不熟悉，大家可能是沒有彼此的</a:t>
                      </a:r>
                      <a:br>
                        <a:rPr lang="zh-TW" altLang="en-US" sz="2000" b="0" i="1" kern="1200" dirty="0" smtClean="0">
                          <a:solidFill>
                            <a:schemeClr val="tx1"/>
                          </a:solidFill>
                          <a:effectLst/>
                          <a:latin typeface="+mn-ea"/>
                          <a:ea typeface="+mn-ea"/>
                          <a:cs typeface="+mn-cs"/>
                        </a:rPr>
                      </a:br>
                      <a:r>
                        <a:rPr lang="zh-TW" altLang="en-US" sz="2000" b="0" i="1" kern="1200" dirty="0" smtClean="0">
                          <a:solidFill>
                            <a:schemeClr val="tx1"/>
                          </a:solidFill>
                          <a:effectLst/>
                          <a:latin typeface="+mn-ea"/>
                          <a:ea typeface="+mn-ea"/>
                          <a:cs typeface="+mn-cs"/>
                        </a:rPr>
                        <a:t>聯絡方法，或者較少面談，所以組員之間溝通不足，因而組員不清楚分工及進度，以及可能因為組員太繁忙，例如要溫習、做功課、補習及參加課外活動等，所以分配較少時間於完成報告，以致報告內容欠完整，小組專題研習的表現就會差。</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TW" sz="2000" b="1" i="0" kern="1200" dirty="0" smtClean="0">
                        <a:solidFill>
                          <a:schemeClr val="tx1"/>
                        </a:solidFill>
                        <a:effectLst/>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2000" b="0" i="1" kern="1200" dirty="0" smtClean="0">
                          <a:solidFill>
                            <a:schemeClr val="tx1"/>
                          </a:solidFill>
                          <a:effectLst/>
                          <a:latin typeface="+mn-ea"/>
                          <a:ea typeface="+mn-ea"/>
                          <a:cs typeface="+mn-cs"/>
                        </a:rPr>
                        <a:t>接著，在題目因素方面，可能因為題目太難，所以組員不懂得如何完成報告，因而報告內容欠準確，小組專題研習的表現就會差。</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TW" sz="2000" b="1" i="0" kern="1200" dirty="0" smtClean="0">
                        <a:solidFill>
                          <a:schemeClr val="tx1"/>
                        </a:solidFill>
                        <a:effectLst/>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2000" b="0" i="1" kern="1200" dirty="0" smtClean="0">
                          <a:solidFill>
                            <a:schemeClr val="tx1"/>
                          </a:solidFill>
                          <a:effectLst/>
                          <a:latin typeface="+mn-ea"/>
                          <a:ea typeface="+mn-ea"/>
                          <a:cs typeface="+mn-cs"/>
                        </a:rPr>
                        <a:t>最後，在時間因素方面，可能因為時間不足，所以未能及時完成報告，以致報告內容欠完整，小組專題研習的表現就會差。</a:t>
                      </a:r>
                      <a:endParaRPr lang="en-US" altLang="zh-TW" sz="2000" b="0" i="1" kern="1200" dirty="0" smtClean="0">
                        <a:solidFill>
                          <a:schemeClr val="tx1"/>
                        </a:solidFill>
                        <a:effectLst/>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TW" sz="2000" b="1" i="0" kern="1200" dirty="0" smtClean="0">
                        <a:solidFill>
                          <a:schemeClr val="tx1"/>
                        </a:solidFill>
                        <a:effectLst/>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2000" b="0" i="1" kern="1200" dirty="0" smtClean="0">
                          <a:solidFill>
                            <a:schemeClr val="tx1"/>
                          </a:solidFill>
                          <a:effectLst/>
                          <a:latin typeface="+mn-ea"/>
                          <a:ea typeface="+mn-ea"/>
                          <a:cs typeface="+mn-cs"/>
                        </a:rPr>
                        <a:t>總括而言，小組專題研習表現差可能是由組員、題目及時間方面的原因引致。</a:t>
                      </a:r>
                      <a:endParaRPr lang="zh-TW" altLang="en-US" sz="2000" b="0" i="0" kern="1200" dirty="0" smtClean="0">
                        <a:solidFill>
                          <a:schemeClr val="tx1"/>
                        </a:solidFill>
                        <a:effectLst/>
                        <a:latin typeface="+mn-ea"/>
                        <a:ea typeface="+mn-ea"/>
                        <a:cs typeface="+mn-cs"/>
                      </a:endParaRPr>
                    </a:p>
                  </a:txBody>
                  <a:tcPr>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bl>
          </a:graphicData>
        </a:graphic>
      </p:graphicFrame>
      <p:sp>
        <p:nvSpPr>
          <p:cNvPr id="2" name="投影片編號版面配置區 1"/>
          <p:cNvSpPr>
            <a:spLocks noGrp="1"/>
          </p:cNvSpPr>
          <p:nvPr>
            <p:ph type="sldNum" sz="quarter" idx="12"/>
          </p:nvPr>
        </p:nvSpPr>
        <p:spPr/>
        <p:txBody>
          <a:bodyPr/>
          <a:lstStyle/>
          <a:p>
            <a:fld id="{87D7E3E0-16BD-4228-BA84-50B6A6D4FBA8}" type="slidenum">
              <a:rPr lang="en-US" smtClean="0"/>
              <a:t>3</a:t>
            </a:fld>
            <a:endParaRPr lang="en-US" dirty="0"/>
          </a:p>
        </p:txBody>
      </p:sp>
      <p:sp>
        <p:nvSpPr>
          <p:cNvPr id="8" name="Rectangle: Rounded Corners 32">
            <a:extLst>
              <a:ext uri="{FF2B5EF4-FFF2-40B4-BE49-F238E27FC236}">
                <a16:creationId xmlns:a16="http://schemas.microsoft.com/office/drawing/2014/main" id="{B6477AE2-8317-421F-9149-3BA0B1ED8B95}"/>
              </a:ext>
            </a:extLst>
          </p:cNvPr>
          <p:cNvSpPr>
            <a:spLocks/>
          </p:cNvSpPr>
          <p:nvPr/>
        </p:nvSpPr>
        <p:spPr>
          <a:xfrm flipH="1">
            <a:off x="277695" y="683680"/>
            <a:ext cx="2840748" cy="766047"/>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a:solidFill>
                  <a:schemeClr val="tx1"/>
                </a:solidFill>
                <a:latin typeface="+mj-ea"/>
              </a:rPr>
              <a:t>說話內容例子</a:t>
            </a:r>
            <a:endParaRPr lang="en-ID" altLang="zh-TW" sz="2800" dirty="0">
              <a:solidFill>
                <a:schemeClr val="tx1"/>
              </a:solidFill>
              <a:latin typeface="+mj-ea"/>
            </a:endParaRPr>
          </a:p>
        </p:txBody>
      </p:sp>
    </p:spTree>
    <p:extLst>
      <p:ext uri="{BB962C8B-B14F-4D97-AF65-F5344CB8AC3E}">
        <p14:creationId xmlns:p14="http://schemas.microsoft.com/office/powerpoint/2010/main" val="272694203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2"/>
          </p:nvPr>
        </p:nvSpPr>
        <p:spPr/>
        <p:txBody>
          <a:bodyPr/>
          <a:lstStyle/>
          <a:p>
            <a:fld id="{67A90FA2-EAE0-4617-8F46-E0FC1FC2E3B5}" type="slidenum">
              <a:rPr lang="en-US" smtClean="0"/>
              <a:t>30</a:t>
            </a:fld>
            <a:endParaRPr lang="en-US"/>
          </a:p>
        </p:txBody>
      </p:sp>
      <p:graphicFrame>
        <p:nvGraphicFramePr>
          <p:cNvPr id="22" name="資料庫圖表 21"/>
          <p:cNvGraphicFramePr/>
          <p:nvPr>
            <p:extLst>
              <p:ext uri="{D42A27DB-BD31-4B8C-83A1-F6EECF244321}">
                <p14:modId xmlns:p14="http://schemas.microsoft.com/office/powerpoint/2010/main" val="3057945291"/>
              </p:ext>
            </p:extLst>
          </p:nvPr>
        </p:nvGraphicFramePr>
        <p:xfrm>
          <a:off x="388620" y="1574694"/>
          <a:ext cx="11121390" cy="51347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Rectangle: Rounded Corners 32">
            <a:extLst>
              <a:ext uri="{FF2B5EF4-FFF2-40B4-BE49-F238E27FC236}">
                <a16:creationId xmlns:a16="http://schemas.microsoft.com/office/drawing/2014/main" id="{B6477AE2-8317-421F-9149-3BA0B1ED8B95}"/>
              </a:ext>
            </a:extLst>
          </p:cNvPr>
          <p:cNvSpPr>
            <a:spLocks/>
          </p:cNvSpPr>
          <p:nvPr/>
        </p:nvSpPr>
        <p:spPr>
          <a:xfrm flipH="1">
            <a:off x="2648445" y="566234"/>
            <a:ext cx="8952484" cy="891014"/>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smtClean="0">
                <a:solidFill>
                  <a:schemeClr val="tx1"/>
                </a:solidFill>
                <a:latin typeface="+mn-ea"/>
              </a:rPr>
              <a:t>為甚麼小組專題研習的</a:t>
            </a:r>
            <a:r>
              <a:rPr lang="zh-TW" altLang="en-US" sz="3200" b="1" dirty="0">
                <a:solidFill>
                  <a:schemeClr val="tx1"/>
                </a:solidFill>
                <a:latin typeface="+mn-ea"/>
              </a:rPr>
              <a:t>表現會這麼差</a:t>
            </a:r>
            <a:r>
              <a:rPr lang="zh-TW" altLang="en-US" sz="3200" b="1" dirty="0" smtClean="0">
                <a:solidFill>
                  <a:schemeClr val="tx1"/>
                </a:solidFill>
                <a:latin typeface="+mn-ea"/>
              </a:rPr>
              <a:t>？</a:t>
            </a:r>
            <a:endParaRPr lang="en-ID" sz="3200" dirty="0">
              <a:solidFill>
                <a:schemeClr val="tx1"/>
              </a:solidFill>
              <a:latin typeface="+mn-ea"/>
            </a:endParaRPr>
          </a:p>
        </p:txBody>
      </p:sp>
      <p:sp>
        <p:nvSpPr>
          <p:cNvPr id="11" name="Rectangle: Rounded Corners 32">
            <a:extLst>
              <a:ext uri="{FF2B5EF4-FFF2-40B4-BE49-F238E27FC236}">
                <a16:creationId xmlns:a16="http://schemas.microsoft.com/office/drawing/2014/main" id="{B6477AE2-8317-421F-9149-3BA0B1ED8B95}"/>
              </a:ext>
            </a:extLst>
          </p:cNvPr>
          <p:cNvSpPr>
            <a:spLocks/>
          </p:cNvSpPr>
          <p:nvPr/>
        </p:nvSpPr>
        <p:spPr>
          <a:xfrm flipH="1">
            <a:off x="10129872" y="286183"/>
            <a:ext cx="1806336" cy="540351"/>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smtClean="0">
                <a:solidFill>
                  <a:schemeClr val="tx1"/>
                </a:solidFill>
                <a:latin typeface="Microsoft JhengHei" panose="020B0604030504040204" pitchFamily="34" charset="-120"/>
                <a:ea typeface="Microsoft JhengHei" panose="020B0604030504040204" pitchFamily="34" charset="-120"/>
              </a:rPr>
              <a:t>示例</a:t>
            </a:r>
            <a:endParaRPr lang="en-ID" sz="2800" dirty="0">
              <a:solidFill>
                <a:schemeClr val="tx1"/>
              </a:solidFill>
              <a:latin typeface="Microsoft JhengHei" panose="020B0604030504040204" pitchFamily="34" charset="-120"/>
              <a:ea typeface="Microsoft JhengHei" panose="020B0604030504040204" pitchFamily="34" charset="-120"/>
            </a:endParaRPr>
          </a:p>
        </p:txBody>
      </p:sp>
      <p:sp>
        <p:nvSpPr>
          <p:cNvPr id="13" name="Rectangle: Rounded Corners 32">
            <a:extLst>
              <a:ext uri="{FF2B5EF4-FFF2-40B4-BE49-F238E27FC236}">
                <a16:creationId xmlns:a16="http://schemas.microsoft.com/office/drawing/2014/main" id="{B6477AE2-8317-421F-9149-3BA0B1ED8B95}"/>
              </a:ext>
            </a:extLst>
          </p:cNvPr>
          <p:cNvSpPr>
            <a:spLocks/>
          </p:cNvSpPr>
          <p:nvPr/>
        </p:nvSpPr>
        <p:spPr>
          <a:xfrm flipH="1">
            <a:off x="302774" y="715241"/>
            <a:ext cx="2880000" cy="792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2400" b="1" dirty="0" smtClean="0">
                <a:solidFill>
                  <a:schemeClr val="tx1"/>
                </a:solidFill>
                <a:latin typeface="Microsoft JhengHei" panose="020B0604030504040204" pitchFamily="34" charset="-120"/>
                <a:ea typeface="Microsoft JhengHei" panose="020B0604030504040204" pitchFamily="34" charset="-120"/>
              </a:rPr>
              <a:t>2. </a:t>
            </a:r>
            <a:r>
              <a:rPr lang="zh-TW" altLang="en-US" sz="2400" b="1" dirty="0" smtClean="0">
                <a:solidFill>
                  <a:schemeClr val="tx1"/>
                </a:solidFill>
                <a:latin typeface="Microsoft JhengHei" panose="020B0604030504040204" pitchFamily="34" charset="-120"/>
                <a:ea typeface="Microsoft JhengHei" panose="020B0604030504040204" pitchFamily="34" charset="-120"/>
              </a:rPr>
              <a:t>建構因果解釋組織圖</a:t>
            </a:r>
            <a:endParaRPr lang="en-ID" sz="2400" dirty="0">
              <a:solidFill>
                <a:schemeClr val="tx1"/>
              </a:solidFill>
              <a:latin typeface="Microsoft JhengHei" panose="020B0604030504040204" pitchFamily="34" charset="-120"/>
              <a:ea typeface="Microsoft JhengHei" panose="020B0604030504040204" pitchFamily="34" charset="-120"/>
            </a:endParaRPr>
          </a:p>
        </p:txBody>
      </p:sp>
      <p:sp>
        <p:nvSpPr>
          <p:cNvPr id="8" name="Freeform 19"/>
          <p:cNvSpPr/>
          <p:nvPr/>
        </p:nvSpPr>
        <p:spPr>
          <a:xfrm>
            <a:off x="8040911" y="1806810"/>
            <a:ext cx="2304000" cy="936000"/>
          </a:xfrm>
          <a:prstGeom prst="cloudCallout">
            <a:avLst/>
          </a:prstGeom>
          <a:solidFill>
            <a:srgbClr val="1D92CD"/>
          </a:solidFill>
          <a:ln w="76200">
            <a:solidFill>
              <a:srgbClr val="7030A0"/>
            </a:solid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4380" tIns="94380" rIns="94380" bIns="94380" numCol="1" spcCol="1270" anchor="ctr" anchorCtr="0">
            <a:noAutofit/>
          </a:bodyPr>
          <a:lstStyle/>
          <a:p>
            <a:pPr lvl="0" algn="ctr" defTabSz="1066800">
              <a:lnSpc>
                <a:spcPct val="90000"/>
              </a:lnSpc>
              <a:spcBef>
                <a:spcPct val="0"/>
              </a:spcBef>
              <a:spcAft>
                <a:spcPct val="35000"/>
              </a:spcAft>
            </a:pPr>
            <a:r>
              <a:rPr lang="zh-TW" altLang="en-US" sz="2000" b="1" dirty="0"/>
              <a:t>思考並加入更多內容</a:t>
            </a:r>
          </a:p>
        </p:txBody>
      </p:sp>
      <p:sp>
        <p:nvSpPr>
          <p:cNvPr id="10" name="圓角矩形 9"/>
          <p:cNvSpPr/>
          <p:nvPr/>
        </p:nvSpPr>
        <p:spPr>
          <a:xfrm>
            <a:off x="1441553" y="5498277"/>
            <a:ext cx="5790519" cy="1254836"/>
          </a:xfrm>
          <a:prstGeom prst="roundRect">
            <a:avLst/>
          </a:prstGeom>
          <a:no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265947833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2"/>
          </p:nvPr>
        </p:nvSpPr>
        <p:spPr/>
        <p:txBody>
          <a:bodyPr/>
          <a:lstStyle/>
          <a:p>
            <a:fld id="{67A90FA2-EAE0-4617-8F46-E0FC1FC2E3B5}" type="slidenum">
              <a:rPr lang="en-US" smtClean="0"/>
              <a:t>31</a:t>
            </a:fld>
            <a:endParaRPr lang="en-US"/>
          </a:p>
        </p:txBody>
      </p:sp>
      <p:graphicFrame>
        <p:nvGraphicFramePr>
          <p:cNvPr id="22" name="資料庫圖表 21"/>
          <p:cNvGraphicFramePr/>
          <p:nvPr>
            <p:extLst>
              <p:ext uri="{D42A27DB-BD31-4B8C-83A1-F6EECF244321}">
                <p14:modId xmlns:p14="http://schemas.microsoft.com/office/powerpoint/2010/main" val="1099707204"/>
              </p:ext>
            </p:extLst>
          </p:nvPr>
        </p:nvGraphicFramePr>
        <p:xfrm>
          <a:off x="388620" y="1574694"/>
          <a:ext cx="11121390" cy="51347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Rectangle: Rounded Corners 32">
            <a:extLst>
              <a:ext uri="{FF2B5EF4-FFF2-40B4-BE49-F238E27FC236}">
                <a16:creationId xmlns:a16="http://schemas.microsoft.com/office/drawing/2014/main" id="{B6477AE2-8317-421F-9149-3BA0B1ED8B95}"/>
              </a:ext>
            </a:extLst>
          </p:cNvPr>
          <p:cNvSpPr>
            <a:spLocks/>
          </p:cNvSpPr>
          <p:nvPr/>
        </p:nvSpPr>
        <p:spPr>
          <a:xfrm flipH="1">
            <a:off x="2648445" y="566234"/>
            <a:ext cx="8952484" cy="891014"/>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smtClean="0">
                <a:solidFill>
                  <a:schemeClr val="tx1"/>
                </a:solidFill>
                <a:latin typeface="+mn-ea"/>
              </a:rPr>
              <a:t>為甚麼小組專題研習的</a:t>
            </a:r>
            <a:r>
              <a:rPr lang="zh-TW" altLang="en-US" sz="3200" b="1" dirty="0">
                <a:solidFill>
                  <a:schemeClr val="tx1"/>
                </a:solidFill>
                <a:latin typeface="+mn-ea"/>
              </a:rPr>
              <a:t>表現會這麼差</a:t>
            </a:r>
            <a:r>
              <a:rPr lang="zh-TW" altLang="en-US" sz="3200" b="1" dirty="0" smtClean="0">
                <a:solidFill>
                  <a:schemeClr val="tx1"/>
                </a:solidFill>
                <a:latin typeface="+mn-ea"/>
              </a:rPr>
              <a:t>？</a:t>
            </a:r>
            <a:endParaRPr lang="en-ID" sz="3200" dirty="0">
              <a:solidFill>
                <a:schemeClr val="tx1"/>
              </a:solidFill>
              <a:latin typeface="+mn-ea"/>
            </a:endParaRPr>
          </a:p>
        </p:txBody>
      </p:sp>
      <p:grpSp>
        <p:nvGrpSpPr>
          <p:cNvPr id="11" name="群組 10"/>
          <p:cNvGrpSpPr/>
          <p:nvPr/>
        </p:nvGrpSpPr>
        <p:grpSpPr>
          <a:xfrm>
            <a:off x="8447806" y="1870095"/>
            <a:ext cx="3488402" cy="772911"/>
            <a:chOff x="5009417" y="3385"/>
            <a:chExt cx="1545822" cy="772911"/>
          </a:xfrm>
        </p:grpSpPr>
        <p:sp>
          <p:nvSpPr>
            <p:cNvPr id="13" name="圓角矩形 12"/>
            <p:cNvSpPr/>
            <p:nvPr/>
          </p:nvSpPr>
          <p:spPr>
            <a:xfrm>
              <a:off x="5009417" y="3385"/>
              <a:ext cx="1545822" cy="772911"/>
            </a:xfrm>
            <a:prstGeom prst="roundRect">
              <a:avLst>
                <a:gd name="adj" fmla="val 10000"/>
              </a:avLst>
            </a:prstGeom>
            <a:ln w="76200">
              <a:solidFill>
                <a:srgbClr val="FF0000"/>
              </a:solid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 name="圓角矩形 4"/>
            <p:cNvSpPr txBox="1"/>
            <p:nvPr/>
          </p:nvSpPr>
          <p:spPr>
            <a:xfrm>
              <a:off x="5032055" y="26023"/>
              <a:ext cx="1500546" cy="72763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TW" altLang="en-US" sz="2400" b="1" dirty="0"/>
                <a:t>需要列出更仔細的過程</a:t>
              </a:r>
              <a:endParaRPr lang="zh-TW" altLang="en-US" sz="2400" b="1" kern="1200" dirty="0"/>
            </a:p>
          </p:txBody>
        </p:sp>
      </p:grpSp>
      <p:grpSp>
        <p:nvGrpSpPr>
          <p:cNvPr id="15" name="群組 14"/>
          <p:cNvGrpSpPr/>
          <p:nvPr/>
        </p:nvGrpSpPr>
        <p:grpSpPr>
          <a:xfrm>
            <a:off x="153986" y="1546427"/>
            <a:ext cx="3177575" cy="772911"/>
            <a:chOff x="681115" y="892233"/>
            <a:chExt cx="1545822" cy="772911"/>
          </a:xfrm>
        </p:grpSpPr>
        <p:sp>
          <p:nvSpPr>
            <p:cNvPr id="16" name="圓角矩形 15"/>
            <p:cNvSpPr/>
            <p:nvPr/>
          </p:nvSpPr>
          <p:spPr>
            <a:xfrm>
              <a:off x="681115" y="892233"/>
              <a:ext cx="1545822" cy="772911"/>
            </a:xfrm>
            <a:prstGeom prst="roundRect">
              <a:avLst>
                <a:gd name="adj" fmla="val 10000"/>
              </a:avLst>
            </a:prstGeom>
            <a:ln w="76200">
              <a:solidFill>
                <a:srgbClr val="FF9900"/>
              </a:solid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 name="圓角矩形 4"/>
            <p:cNvSpPr txBox="1"/>
            <p:nvPr/>
          </p:nvSpPr>
          <p:spPr>
            <a:xfrm>
              <a:off x="703753" y="914871"/>
              <a:ext cx="1500546" cy="727635"/>
            </a:xfrm>
            <a:prstGeom prst="rect">
              <a:avLst/>
            </a:prstGeom>
            <a:ln>
              <a:solidFill>
                <a:srgbClr val="FF9900"/>
              </a:solidFill>
            </a:ln>
          </p:spPr>
          <p:style>
            <a:lnRef idx="0">
              <a:scrgbClr r="0" g="0" b="0"/>
            </a:lnRef>
            <a:fillRef idx="0">
              <a:scrgbClr r="0" g="0" b="0"/>
            </a:fillRef>
            <a:effectRef idx="0">
              <a:scrgbClr r="0" g="0" b="0"/>
            </a:effectRef>
            <a:fontRef idx="minor">
              <a:schemeClr val="lt1"/>
            </a:fontRef>
          </p:style>
          <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TW" altLang="en-US" sz="2400" b="1" dirty="0"/>
                <a:t>需要列出更深層的原因</a:t>
              </a:r>
              <a:endParaRPr lang="zh-TW" altLang="en-US" sz="2400" kern="1200" dirty="0"/>
            </a:p>
          </p:txBody>
        </p:sp>
      </p:grpSp>
      <p:sp>
        <p:nvSpPr>
          <p:cNvPr id="19" name="Rectangle: Rounded Corners 32">
            <a:extLst>
              <a:ext uri="{FF2B5EF4-FFF2-40B4-BE49-F238E27FC236}">
                <a16:creationId xmlns:a16="http://schemas.microsoft.com/office/drawing/2014/main" id="{B6477AE2-8317-421F-9149-3BA0B1ED8B95}"/>
              </a:ext>
            </a:extLst>
          </p:cNvPr>
          <p:cNvSpPr>
            <a:spLocks/>
          </p:cNvSpPr>
          <p:nvPr/>
        </p:nvSpPr>
        <p:spPr>
          <a:xfrm flipH="1">
            <a:off x="10129872" y="286183"/>
            <a:ext cx="1806336" cy="540351"/>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smtClean="0">
                <a:solidFill>
                  <a:schemeClr val="tx1"/>
                </a:solidFill>
                <a:latin typeface="Microsoft JhengHei" panose="020B0604030504040204" pitchFamily="34" charset="-120"/>
                <a:ea typeface="Microsoft JhengHei" panose="020B0604030504040204" pitchFamily="34" charset="-120"/>
              </a:rPr>
              <a:t>示例</a:t>
            </a:r>
            <a:endParaRPr lang="en-ID" sz="2800" dirty="0">
              <a:solidFill>
                <a:schemeClr val="tx1"/>
              </a:solidFill>
              <a:latin typeface="Microsoft JhengHei" panose="020B0604030504040204" pitchFamily="34" charset="-120"/>
              <a:ea typeface="Microsoft JhengHei" panose="020B0604030504040204" pitchFamily="34" charset="-120"/>
            </a:endParaRPr>
          </a:p>
        </p:txBody>
      </p:sp>
      <p:sp>
        <p:nvSpPr>
          <p:cNvPr id="20" name="Rectangle: Rounded Corners 32">
            <a:extLst>
              <a:ext uri="{FF2B5EF4-FFF2-40B4-BE49-F238E27FC236}">
                <a16:creationId xmlns:a16="http://schemas.microsoft.com/office/drawing/2014/main" id="{B6477AE2-8317-421F-9149-3BA0B1ED8B95}"/>
              </a:ext>
            </a:extLst>
          </p:cNvPr>
          <p:cNvSpPr>
            <a:spLocks/>
          </p:cNvSpPr>
          <p:nvPr/>
        </p:nvSpPr>
        <p:spPr>
          <a:xfrm flipH="1">
            <a:off x="302774" y="715241"/>
            <a:ext cx="2880000" cy="5328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2800" b="1" dirty="0" smtClean="0">
                <a:solidFill>
                  <a:schemeClr val="tx1"/>
                </a:solidFill>
                <a:latin typeface="Microsoft JhengHei" panose="020B0604030504040204" pitchFamily="34" charset="-120"/>
                <a:ea typeface="Microsoft JhengHei" panose="020B0604030504040204" pitchFamily="34" charset="-120"/>
              </a:rPr>
              <a:t>3. </a:t>
            </a:r>
            <a:r>
              <a:rPr lang="zh-TW" altLang="en-US" sz="2800" b="1" dirty="0" smtClean="0">
                <a:solidFill>
                  <a:schemeClr val="tx1"/>
                </a:solidFill>
                <a:latin typeface="Microsoft JhengHei" panose="020B0604030504040204" pitchFamily="34" charset="-120"/>
                <a:ea typeface="Microsoft JhengHei" panose="020B0604030504040204" pitchFamily="34" charset="-120"/>
              </a:rPr>
              <a:t>檢視因果關係</a:t>
            </a:r>
            <a:endParaRPr lang="en-ID" sz="2800" dirty="0">
              <a:solidFill>
                <a:schemeClr val="tx1"/>
              </a:solidFill>
              <a:latin typeface="Microsoft JhengHei" panose="020B0604030504040204" pitchFamily="34" charset="-120"/>
              <a:ea typeface="Microsoft JhengHei" panose="020B0604030504040204" pitchFamily="34" charset="-120"/>
            </a:endParaRPr>
          </a:p>
        </p:txBody>
      </p:sp>
      <p:sp>
        <p:nvSpPr>
          <p:cNvPr id="21" name="圓角矩形 20"/>
          <p:cNvSpPr/>
          <p:nvPr/>
        </p:nvSpPr>
        <p:spPr>
          <a:xfrm>
            <a:off x="2342705" y="3163764"/>
            <a:ext cx="1404000" cy="720000"/>
          </a:xfrm>
          <a:prstGeom prst="roundRect">
            <a:avLst/>
          </a:prstGeom>
          <a:noFill/>
          <a:ln w="762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3" name="圓角矩形 22"/>
          <p:cNvSpPr/>
          <p:nvPr/>
        </p:nvSpPr>
        <p:spPr>
          <a:xfrm>
            <a:off x="6203349" y="2385046"/>
            <a:ext cx="1446462" cy="720000"/>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4" name="圓角矩形 23"/>
          <p:cNvSpPr/>
          <p:nvPr/>
        </p:nvSpPr>
        <p:spPr>
          <a:xfrm>
            <a:off x="6191919" y="3175194"/>
            <a:ext cx="1446462" cy="720000"/>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5" name="圓角矩形 24"/>
          <p:cNvSpPr/>
          <p:nvPr/>
        </p:nvSpPr>
        <p:spPr>
          <a:xfrm>
            <a:off x="8195979" y="3406126"/>
            <a:ext cx="1368000" cy="720000"/>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6" name="圓角矩形 25"/>
          <p:cNvSpPr/>
          <p:nvPr/>
        </p:nvSpPr>
        <p:spPr>
          <a:xfrm>
            <a:off x="8195979" y="5194880"/>
            <a:ext cx="1368000" cy="720000"/>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7" name="圓角矩形 26"/>
          <p:cNvSpPr/>
          <p:nvPr/>
        </p:nvSpPr>
        <p:spPr>
          <a:xfrm>
            <a:off x="6231150" y="5175062"/>
            <a:ext cx="1368000" cy="720000"/>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8" name="圓角矩形 27"/>
          <p:cNvSpPr/>
          <p:nvPr/>
        </p:nvSpPr>
        <p:spPr>
          <a:xfrm>
            <a:off x="6238518" y="3988368"/>
            <a:ext cx="1368000" cy="1075121"/>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700211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500"/>
                                        <p:tgtEl>
                                          <p:spTgt spid="2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500"/>
                                        <p:tgtEl>
                                          <p:spTgt spid="2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500"/>
                                        <p:tgtEl>
                                          <p:spTgt spid="2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500"/>
                                        <p:tgtEl>
                                          <p:spTgt spid="2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500"/>
                                        <p:tgtEl>
                                          <p:spTgt spid="2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fade">
                                      <p:cBhvr>
                                        <p:cTn id="3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3" grpId="0" animBg="1"/>
      <p:bldP spid="24" grpId="0" animBg="1"/>
      <p:bldP spid="25" grpId="0" animBg="1"/>
      <p:bldP spid="26" grpId="0" animBg="1"/>
      <p:bldP spid="27" grpId="0" animBg="1"/>
      <p:bldP spid="2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2"/>
          </p:nvPr>
        </p:nvSpPr>
        <p:spPr/>
        <p:txBody>
          <a:bodyPr/>
          <a:lstStyle/>
          <a:p>
            <a:fld id="{67A90FA2-EAE0-4617-8F46-E0FC1FC2E3B5}" type="slidenum">
              <a:rPr lang="en-US" smtClean="0"/>
              <a:t>32</a:t>
            </a:fld>
            <a:endParaRPr lang="en-US"/>
          </a:p>
        </p:txBody>
      </p:sp>
      <p:graphicFrame>
        <p:nvGraphicFramePr>
          <p:cNvPr id="22" name="資料庫圖表 21"/>
          <p:cNvGraphicFramePr/>
          <p:nvPr>
            <p:extLst>
              <p:ext uri="{D42A27DB-BD31-4B8C-83A1-F6EECF244321}">
                <p14:modId xmlns:p14="http://schemas.microsoft.com/office/powerpoint/2010/main" val="2555037954"/>
              </p:ext>
            </p:extLst>
          </p:nvPr>
        </p:nvGraphicFramePr>
        <p:xfrm>
          <a:off x="388620" y="1574694"/>
          <a:ext cx="11121390" cy="51347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Rectangle: Rounded Corners 32">
            <a:extLst>
              <a:ext uri="{FF2B5EF4-FFF2-40B4-BE49-F238E27FC236}">
                <a16:creationId xmlns:a16="http://schemas.microsoft.com/office/drawing/2014/main" id="{B6477AE2-8317-421F-9149-3BA0B1ED8B95}"/>
              </a:ext>
            </a:extLst>
          </p:cNvPr>
          <p:cNvSpPr>
            <a:spLocks/>
          </p:cNvSpPr>
          <p:nvPr/>
        </p:nvSpPr>
        <p:spPr>
          <a:xfrm flipH="1">
            <a:off x="2648445" y="566234"/>
            <a:ext cx="8952484" cy="891014"/>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smtClean="0">
                <a:solidFill>
                  <a:schemeClr val="tx1"/>
                </a:solidFill>
                <a:latin typeface="+mn-ea"/>
              </a:rPr>
              <a:t>為甚麼小組專題研習的</a:t>
            </a:r>
            <a:r>
              <a:rPr lang="zh-TW" altLang="en-US" sz="3200" b="1" dirty="0">
                <a:solidFill>
                  <a:schemeClr val="tx1"/>
                </a:solidFill>
                <a:latin typeface="+mn-ea"/>
              </a:rPr>
              <a:t>表現會這麼差</a:t>
            </a:r>
            <a:r>
              <a:rPr lang="zh-TW" altLang="en-US" sz="3200" b="1" dirty="0" smtClean="0">
                <a:solidFill>
                  <a:schemeClr val="tx1"/>
                </a:solidFill>
                <a:latin typeface="+mn-ea"/>
              </a:rPr>
              <a:t>？</a:t>
            </a:r>
            <a:endParaRPr lang="en-ID" sz="3200" dirty="0">
              <a:solidFill>
                <a:schemeClr val="tx1"/>
              </a:solidFill>
              <a:latin typeface="+mn-ea"/>
            </a:endParaRPr>
          </a:p>
        </p:txBody>
      </p:sp>
      <p:sp>
        <p:nvSpPr>
          <p:cNvPr id="11" name="矩形 10"/>
          <p:cNvSpPr/>
          <p:nvPr/>
        </p:nvSpPr>
        <p:spPr>
          <a:xfrm>
            <a:off x="2263981" y="3390871"/>
            <a:ext cx="1564852" cy="646331"/>
          </a:xfrm>
          <a:prstGeom prst="rect">
            <a:avLst/>
          </a:prstGeom>
        </p:spPr>
        <p:txBody>
          <a:bodyPr wrap="none">
            <a:spAutoFit/>
          </a:bodyPr>
          <a:lstStyle/>
          <a:p>
            <a:pPr lvl="0"/>
            <a:r>
              <a:rPr lang="en-US" altLang="zh-TW" b="1" dirty="0" smtClean="0">
                <a:solidFill>
                  <a:schemeClr val="bg1"/>
                </a:solidFill>
                <a:sym typeface="Wingdings" panose="05000000000000000000" pitchFamily="2" charset="2"/>
              </a:rPr>
              <a:t></a:t>
            </a:r>
            <a:r>
              <a:rPr lang="zh-TW" altLang="en-US" b="1" dirty="0" smtClean="0">
                <a:solidFill>
                  <a:schemeClr val="bg1"/>
                </a:solidFill>
              </a:rPr>
              <a:t>沒有彼此的</a:t>
            </a:r>
            <a:r>
              <a:rPr lang="en-US" altLang="zh-TW" b="1" dirty="0" smtClean="0">
                <a:solidFill>
                  <a:schemeClr val="bg1"/>
                </a:solidFill>
              </a:rPr>
              <a:t/>
            </a:r>
            <a:br>
              <a:rPr lang="en-US" altLang="zh-TW" b="1" dirty="0" smtClean="0">
                <a:solidFill>
                  <a:schemeClr val="bg1"/>
                </a:solidFill>
              </a:rPr>
            </a:br>
            <a:r>
              <a:rPr lang="zh-TW" altLang="en-US" b="1" dirty="0" smtClean="0">
                <a:solidFill>
                  <a:schemeClr val="bg1"/>
                </a:solidFill>
              </a:rPr>
              <a:t>聯絡方法</a:t>
            </a:r>
            <a:endParaRPr lang="zh-TW" altLang="en-US" b="1" dirty="0">
              <a:solidFill>
                <a:schemeClr val="bg1"/>
              </a:solidFill>
            </a:endParaRPr>
          </a:p>
        </p:txBody>
      </p:sp>
      <p:sp>
        <p:nvSpPr>
          <p:cNvPr id="13" name="矩形 12"/>
          <p:cNvSpPr/>
          <p:nvPr/>
        </p:nvSpPr>
        <p:spPr>
          <a:xfrm>
            <a:off x="4088814" y="4211798"/>
            <a:ext cx="1338828" cy="369332"/>
          </a:xfrm>
          <a:prstGeom prst="rect">
            <a:avLst/>
          </a:prstGeom>
        </p:spPr>
        <p:txBody>
          <a:bodyPr wrap="none">
            <a:spAutoFit/>
          </a:bodyPr>
          <a:lstStyle/>
          <a:p>
            <a:pPr lvl="0"/>
            <a:r>
              <a:rPr lang="zh-TW" altLang="en-US" b="1" dirty="0" smtClean="0">
                <a:solidFill>
                  <a:schemeClr val="bg1"/>
                </a:solidFill>
              </a:rPr>
              <a:t>組員太繁忙</a:t>
            </a:r>
            <a:endParaRPr lang="zh-TW" altLang="en-US" b="1" dirty="0">
              <a:solidFill>
                <a:schemeClr val="bg1"/>
              </a:solidFill>
            </a:endParaRPr>
          </a:p>
        </p:txBody>
      </p:sp>
      <p:sp>
        <p:nvSpPr>
          <p:cNvPr id="14" name="矩形 13"/>
          <p:cNvSpPr/>
          <p:nvPr/>
        </p:nvSpPr>
        <p:spPr>
          <a:xfrm>
            <a:off x="4088814" y="4479389"/>
            <a:ext cx="2026517" cy="646331"/>
          </a:xfrm>
          <a:prstGeom prst="rect">
            <a:avLst/>
          </a:prstGeom>
        </p:spPr>
        <p:txBody>
          <a:bodyPr wrap="none">
            <a:spAutoFit/>
          </a:bodyPr>
          <a:lstStyle/>
          <a:p>
            <a:pPr lvl="0"/>
            <a:r>
              <a:rPr lang="en-US" altLang="zh-TW" b="1" dirty="0" smtClean="0">
                <a:solidFill>
                  <a:schemeClr val="bg1"/>
                </a:solidFill>
                <a:sym typeface="Wingdings" panose="05000000000000000000" pitchFamily="2" charset="2"/>
              </a:rPr>
              <a:t></a:t>
            </a:r>
            <a:r>
              <a:rPr lang="zh-TW" altLang="en-US" b="1" dirty="0" smtClean="0">
                <a:solidFill>
                  <a:schemeClr val="bg1"/>
                </a:solidFill>
                <a:sym typeface="Wingdings" panose="05000000000000000000" pitchFamily="2" charset="2"/>
              </a:rPr>
              <a:t>溫習、做功課、</a:t>
            </a:r>
            <a:r>
              <a:rPr lang="en-US" altLang="zh-TW" b="1" dirty="0" smtClean="0">
                <a:solidFill>
                  <a:schemeClr val="bg1"/>
                </a:solidFill>
                <a:sym typeface="Wingdings" panose="05000000000000000000" pitchFamily="2" charset="2"/>
              </a:rPr>
              <a:t/>
            </a:r>
            <a:br>
              <a:rPr lang="en-US" altLang="zh-TW" b="1" dirty="0" smtClean="0">
                <a:solidFill>
                  <a:schemeClr val="bg1"/>
                </a:solidFill>
                <a:sym typeface="Wingdings" panose="05000000000000000000" pitchFamily="2" charset="2"/>
              </a:rPr>
            </a:br>
            <a:r>
              <a:rPr lang="zh-TW" altLang="en-US" b="1" dirty="0" smtClean="0">
                <a:solidFill>
                  <a:schemeClr val="bg1"/>
                </a:solidFill>
                <a:sym typeface="Wingdings" panose="05000000000000000000" pitchFamily="2" charset="2"/>
              </a:rPr>
              <a:t>補習、課外活動</a:t>
            </a:r>
            <a:endParaRPr lang="zh-TW" altLang="en-US" b="1" dirty="0">
              <a:solidFill>
                <a:schemeClr val="bg1"/>
              </a:solidFill>
            </a:endParaRPr>
          </a:p>
        </p:txBody>
      </p:sp>
      <p:sp>
        <p:nvSpPr>
          <p:cNvPr id="16" name="矩形 15"/>
          <p:cNvSpPr/>
          <p:nvPr/>
        </p:nvSpPr>
        <p:spPr>
          <a:xfrm>
            <a:off x="2263981" y="3924262"/>
            <a:ext cx="1334020" cy="369332"/>
          </a:xfrm>
          <a:prstGeom prst="rect">
            <a:avLst/>
          </a:prstGeom>
        </p:spPr>
        <p:txBody>
          <a:bodyPr wrap="none">
            <a:spAutoFit/>
          </a:bodyPr>
          <a:lstStyle/>
          <a:p>
            <a:pPr lvl="0"/>
            <a:r>
              <a:rPr lang="en-US" altLang="zh-TW" b="1" dirty="0" smtClean="0">
                <a:solidFill>
                  <a:schemeClr val="bg1"/>
                </a:solidFill>
                <a:sym typeface="Wingdings" panose="05000000000000000000" pitchFamily="2" charset="2"/>
              </a:rPr>
              <a:t></a:t>
            </a:r>
            <a:r>
              <a:rPr lang="zh-TW" altLang="en-US" b="1" dirty="0" smtClean="0">
                <a:solidFill>
                  <a:schemeClr val="bg1"/>
                </a:solidFill>
                <a:sym typeface="Wingdings" panose="05000000000000000000" pitchFamily="2" charset="2"/>
              </a:rPr>
              <a:t>較少面談</a:t>
            </a:r>
            <a:endParaRPr lang="zh-TW" altLang="en-US" b="1" dirty="0">
              <a:solidFill>
                <a:schemeClr val="bg1"/>
              </a:solidFill>
            </a:endParaRPr>
          </a:p>
        </p:txBody>
      </p:sp>
      <p:sp>
        <p:nvSpPr>
          <p:cNvPr id="18" name="矩形 17"/>
          <p:cNvSpPr/>
          <p:nvPr/>
        </p:nvSpPr>
        <p:spPr>
          <a:xfrm>
            <a:off x="2263981" y="3123049"/>
            <a:ext cx="1800493" cy="369332"/>
          </a:xfrm>
          <a:prstGeom prst="rect">
            <a:avLst/>
          </a:prstGeom>
        </p:spPr>
        <p:txBody>
          <a:bodyPr wrap="none">
            <a:spAutoFit/>
          </a:bodyPr>
          <a:lstStyle/>
          <a:p>
            <a:pPr lvl="0"/>
            <a:r>
              <a:rPr lang="zh-TW" altLang="en-US" b="1" dirty="0">
                <a:solidFill>
                  <a:schemeClr val="bg1"/>
                </a:solidFill>
              </a:rPr>
              <a:t>組員彼此不熟悉</a:t>
            </a:r>
          </a:p>
        </p:txBody>
      </p:sp>
      <p:sp>
        <p:nvSpPr>
          <p:cNvPr id="19" name="Freeform 13"/>
          <p:cNvSpPr/>
          <p:nvPr/>
        </p:nvSpPr>
        <p:spPr>
          <a:xfrm>
            <a:off x="8324598" y="1618846"/>
            <a:ext cx="1872000" cy="736272"/>
          </a:xfrm>
          <a:prstGeom prst="cloudCallout">
            <a:avLst/>
          </a:prstGeom>
          <a:solidFill>
            <a:srgbClr val="1D92CD"/>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4380" tIns="94380" rIns="94380" bIns="94380" numCol="1" spcCol="1270" anchor="ctr" anchorCtr="0">
            <a:noAutofit/>
          </a:bodyPr>
          <a:lstStyle/>
          <a:p>
            <a:pPr algn="ctr" defTabSz="1066800">
              <a:lnSpc>
                <a:spcPct val="90000"/>
              </a:lnSpc>
              <a:spcBef>
                <a:spcPct val="0"/>
              </a:spcBef>
              <a:spcAft>
                <a:spcPct val="35000"/>
              </a:spcAft>
            </a:pPr>
            <a:r>
              <a:rPr lang="zh-TW" altLang="en-US" sz="2000" b="1" dirty="0" smtClean="0">
                <a:latin typeface="+mn-ea"/>
              </a:rPr>
              <a:t>提供細節</a:t>
            </a:r>
            <a:endParaRPr lang="en-US" sz="2000" b="1" dirty="0">
              <a:latin typeface="+mn-ea"/>
            </a:endParaRPr>
          </a:p>
        </p:txBody>
      </p:sp>
      <p:sp>
        <p:nvSpPr>
          <p:cNvPr id="20" name="Freeform 19"/>
          <p:cNvSpPr/>
          <p:nvPr/>
        </p:nvSpPr>
        <p:spPr>
          <a:xfrm>
            <a:off x="9728929" y="2348442"/>
            <a:ext cx="1872000" cy="736272"/>
          </a:xfrm>
          <a:prstGeom prst="cloudCallout">
            <a:avLst/>
          </a:prstGeom>
          <a:solidFill>
            <a:srgbClr val="1D92CD"/>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4380" tIns="94380" rIns="94380" bIns="94380" numCol="1" spcCol="1270" anchor="ctr" anchorCtr="0">
            <a:noAutofit/>
          </a:bodyPr>
          <a:lstStyle/>
          <a:p>
            <a:pPr algn="ctr" defTabSz="1422400">
              <a:lnSpc>
                <a:spcPct val="90000"/>
              </a:lnSpc>
              <a:spcBef>
                <a:spcPct val="0"/>
              </a:spcBef>
              <a:spcAft>
                <a:spcPct val="35000"/>
              </a:spcAft>
            </a:pPr>
            <a:r>
              <a:rPr lang="zh-TW" altLang="en-US" sz="2000" b="1" dirty="0" smtClean="0">
                <a:latin typeface="+mn-ea"/>
              </a:rPr>
              <a:t>舉出例子</a:t>
            </a:r>
            <a:endParaRPr lang="en-US" sz="2000" b="1" dirty="0">
              <a:latin typeface="+mn-ea"/>
            </a:endParaRPr>
          </a:p>
        </p:txBody>
      </p:sp>
      <p:sp>
        <p:nvSpPr>
          <p:cNvPr id="15" name="Rectangle: Rounded Corners 32">
            <a:extLst>
              <a:ext uri="{FF2B5EF4-FFF2-40B4-BE49-F238E27FC236}">
                <a16:creationId xmlns:a16="http://schemas.microsoft.com/office/drawing/2014/main" id="{B6477AE2-8317-421F-9149-3BA0B1ED8B95}"/>
              </a:ext>
            </a:extLst>
          </p:cNvPr>
          <p:cNvSpPr>
            <a:spLocks/>
          </p:cNvSpPr>
          <p:nvPr/>
        </p:nvSpPr>
        <p:spPr>
          <a:xfrm flipH="1">
            <a:off x="10129872" y="286183"/>
            <a:ext cx="1806336" cy="540351"/>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smtClean="0">
                <a:solidFill>
                  <a:schemeClr val="tx1"/>
                </a:solidFill>
                <a:latin typeface="Microsoft JhengHei" panose="020B0604030504040204" pitchFamily="34" charset="-120"/>
                <a:ea typeface="Microsoft JhengHei" panose="020B0604030504040204" pitchFamily="34" charset="-120"/>
              </a:rPr>
              <a:t>示例</a:t>
            </a:r>
            <a:endParaRPr lang="en-ID" sz="2800" dirty="0">
              <a:solidFill>
                <a:schemeClr val="tx1"/>
              </a:solidFill>
              <a:latin typeface="Microsoft JhengHei" panose="020B0604030504040204" pitchFamily="34" charset="-120"/>
              <a:ea typeface="Microsoft JhengHei" panose="020B0604030504040204" pitchFamily="34" charset="-120"/>
            </a:endParaRPr>
          </a:p>
        </p:txBody>
      </p:sp>
      <p:sp>
        <p:nvSpPr>
          <p:cNvPr id="23" name="Rectangle: Rounded Corners 32">
            <a:extLst>
              <a:ext uri="{FF2B5EF4-FFF2-40B4-BE49-F238E27FC236}">
                <a16:creationId xmlns:a16="http://schemas.microsoft.com/office/drawing/2014/main" id="{B6477AE2-8317-421F-9149-3BA0B1ED8B95}"/>
              </a:ext>
            </a:extLst>
          </p:cNvPr>
          <p:cNvSpPr>
            <a:spLocks/>
          </p:cNvSpPr>
          <p:nvPr/>
        </p:nvSpPr>
        <p:spPr>
          <a:xfrm flipH="1">
            <a:off x="302774" y="715241"/>
            <a:ext cx="2880000" cy="5328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2800" b="1" dirty="0" smtClean="0">
                <a:solidFill>
                  <a:schemeClr val="tx1"/>
                </a:solidFill>
                <a:latin typeface="Microsoft JhengHei" panose="020B0604030504040204" pitchFamily="34" charset="-120"/>
                <a:ea typeface="Microsoft JhengHei" panose="020B0604030504040204" pitchFamily="34" charset="-120"/>
              </a:rPr>
              <a:t>4. </a:t>
            </a:r>
            <a:r>
              <a:rPr lang="zh-TW" altLang="en-US" sz="2800" b="1" dirty="0" smtClean="0">
                <a:solidFill>
                  <a:schemeClr val="tx1"/>
                </a:solidFill>
                <a:latin typeface="Microsoft JhengHei" panose="020B0604030504040204" pitchFamily="34" charset="-120"/>
                <a:ea typeface="Microsoft JhengHei" panose="020B0604030504040204" pitchFamily="34" charset="-120"/>
              </a:rPr>
              <a:t>加入闡述</a:t>
            </a:r>
            <a:endParaRPr lang="zh-TW" altLang="en-US" sz="2800" b="1" dirty="0">
              <a:solidFill>
                <a:schemeClr val="tx1"/>
              </a:solidFill>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2006946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19"/>
                                        </p:tgtEl>
                                        <p:attrNameLst>
                                          <p:attrName>r</p:attrName>
                                        </p:attrNameLst>
                                      </p:cBhvr>
                                    </p:animRot>
                                    <p:animRot by="-240000">
                                      <p:cBhvr>
                                        <p:cTn id="7" dur="200" fill="hold">
                                          <p:stCondLst>
                                            <p:cond delay="200"/>
                                          </p:stCondLst>
                                        </p:cTn>
                                        <p:tgtEl>
                                          <p:spTgt spid="19"/>
                                        </p:tgtEl>
                                        <p:attrNameLst>
                                          <p:attrName>r</p:attrName>
                                        </p:attrNameLst>
                                      </p:cBhvr>
                                    </p:animRot>
                                    <p:animRot by="240000">
                                      <p:cBhvr>
                                        <p:cTn id="8" dur="200" fill="hold">
                                          <p:stCondLst>
                                            <p:cond delay="400"/>
                                          </p:stCondLst>
                                        </p:cTn>
                                        <p:tgtEl>
                                          <p:spTgt spid="19"/>
                                        </p:tgtEl>
                                        <p:attrNameLst>
                                          <p:attrName>r</p:attrName>
                                        </p:attrNameLst>
                                      </p:cBhvr>
                                    </p:animRot>
                                    <p:animRot by="-240000">
                                      <p:cBhvr>
                                        <p:cTn id="9" dur="200" fill="hold">
                                          <p:stCondLst>
                                            <p:cond delay="600"/>
                                          </p:stCondLst>
                                        </p:cTn>
                                        <p:tgtEl>
                                          <p:spTgt spid="19"/>
                                        </p:tgtEl>
                                        <p:attrNameLst>
                                          <p:attrName>r</p:attrName>
                                        </p:attrNameLst>
                                      </p:cBhvr>
                                    </p:animRot>
                                    <p:animRot by="120000">
                                      <p:cBhvr>
                                        <p:cTn id="10" dur="200" fill="hold">
                                          <p:stCondLst>
                                            <p:cond delay="800"/>
                                          </p:stCondLst>
                                        </p:cTn>
                                        <p:tgtEl>
                                          <p:spTgt spid="19"/>
                                        </p:tgtEl>
                                        <p:attrNameLst>
                                          <p:attrName>r</p:attrName>
                                        </p:attrNameLst>
                                      </p:cBhvr>
                                    </p:animRot>
                                  </p:childTnLst>
                                </p:cTn>
                              </p:par>
                              <p:par>
                                <p:cTn id="11" presetID="32" presetClass="emph" presetSubtype="0" fill="hold" grpId="0" nodeType="withEffect">
                                  <p:stCondLst>
                                    <p:cond delay="0"/>
                                  </p:stCondLst>
                                  <p:childTnLst>
                                    <p:animRot by="120000">
                                      <p:cBhvr>
                                        <p:cTn id="12" dur="100" fill="hold">
                                          <p:stCondLst>
                                            <p:cond delay="0"/>
                                          </p:stCondLst>
                                        </p:cTn>
                                        <p:tgtEl>
                                          <p:spTgt spid="11"/>
                                        </p:tgtEl>
                                        <p:attrNameLst>
                                          <p:attrName>r</p:attrName>
                                        </p:attrNameLst>
                                      </p:cBhvr>
                                    </p:animRot>
                                    <p:animRot by="-240000">
                                      <p:cBhvr>
                                        <p:cTn id="13" dur="200" fill="hold">
                                          <p:stCondLst>
                                            <p:cond delay="200"/>
                                          </p:stCondLst>
                                        </p:cTn>
                                        <p:tgtEl>
                                          <p:spTgt spid="11"/>
                                        </p:tgtEl>
                                        <p:attrNameLst>
                                          <p:attrName>r</p:attrName>
                                        </p:attrNameLst>
                                      </p:cBhvr>
                                    </p:animRot>
                                    <p:animRot by="240000">
                                      <p:cBhvr>
                                        <p:cTn id="14" dur="200" fill="hold">
                                          <p:stCondLst>
                                            <p:cond delay="400"/>
                                          </p:stCondLst>
                                        </p:cTn>
                                        <p:tgtEl>
                                          <p:spTgt spid="11"/>
                                        </p:tgtEl>
                                        <p:attrNameLst>
                                          <p:attrName>r</p:attrName>
                                        </p:attrNameLst>
                                      </p:cBhvr>
                                    </p:animRot>
                                    <p:animRot by="-240000">
                                      <p:cBhvr>
                                        <p:cTn id="15" dur="200" fill="hold">
                                          <p:stCondLst>
                                            <p:cond delay="600"/>
                                          </p:stCondLst>
                                        </p:cTn>
                                        <p:tgtEl>
                                          <p:spTgt spid="11"/>
                                        </p:tgtEl>
                                        <p:attrNameLst>
                                          <p:attrName>r</p:attrName>
                                        </p:attrNameLst>
                                      </p:cBhvr>
                                    </p:animRot>
                                    <p:animRot by="120000">
                                      <p:cBhvr>
                                        <p:cTn id="16" dur="200" fill="hold">
                                          <p:stCondLst>
                                            <p:cond delay="800"/>
                                          </p:stCondLst>
                                        </p:cTn>
                                        <p:tgtEl>
                                          <p:spTgt spid="11"/>
                                        </p:tgtEl>
                                        <p:attrNameLst>
                                          <p:attrName>r</p:attrName>
                                        </p:attrNameLst>
                                      </p:cBhvr>
                                    </p:animRot>
                                  </p:childTnLst>
                                </p:cTn>
                              </p:par>
                              <p:par>
                                <p:cTn id="17" presetID="32" presetClass="emph" presetSubtype="0" fill="hold" grpId="0" nodeType="withEffect">
                                  <p:stCondLst>
                                    <p:cond delay="0"/>
                                  </p:stCondLst>
                                  <p:childTnLst>
                                    <p:animRot by="120000">
                                      <p:cBhvr>
                                        <p:cTn id="18" dur="100" fill="hold">
                                          <p:stCondLst>
                                            <p:cond delay="0"/>
                                          </p:stCondLst>
                                        </p:cTn>
                                        <p:tgtEl>
                                          <p:spTgt spid="16"/>
                                        </p:tgtEl>
                                        <p:attrNameLst>
                                          <p:attrName>r</p:attrName>
                                        </p:attrNameLst>
                                      </p:cBhvr>
                                    </p:animRot>
                                    <p:animRot by="-240000">
                                      <p:cBhvr>
                                        <p:cTn id="19" dur="200" fill="hold">
                                          <p:stCondLst>
                                            <p:cond delay="200"/>
                                          </p:stCondLst>
                                        </p:cTn>
                                        <p:tgtEl>
                                          <p:spTgt spid="16"/>
                                        </p:tgtEl>
                                        <p:attrNameLst>
                                          <p:attrName>r</p:attrName>
                                        </p:attrNameLst>
                                      </p:cBhvr>
                                    </p:animRot>
                                    <p:animRot by="240000">
                                      <p:cBhvr>
                                        <p:cTn id="20" dur="200" fill="hold">
                                          <p:stCondLst>
                                            <p:cond delay="400"/>
                                          </p:stCondLst>
                                        </p:cTn>
                                        <p:tgtEl>
                                          <p:spTgt spid="16"/>
                                        </p:tgtEl>
                                        <p:attrNameLst>
                                          <p:attrName>r</p:attrName>
                                        </p:attrNameLst>
                                      </p:cBhvr>
                                    </p:animRot>
                                    <p:animRot by="-240000">
                                      <p:cBhvr>
                                        <p:cTn id="21" dur="200" fill="hold">
                                          <p:stCondLst>
                                            <p:cond delay="600"/>
                                          </p:stCondLst>
                                        </p:cTn>
                                        <p:tgtEl>
                                          <p:spTgt spid="16"/>
                                        </p:tgtEl>
                                        <p:attrNameLst>
                                          <p:attrName>r</p:attrName>
                                        </p:attrNameLst>
                                      </p:cBhvr>
                                    </p:animRot>
                                    <p:animRot by="120000">
                                      <p:cBhvr>
                                        <p:cTn id="22" dur="200" fill="hold">
                                          <p:stCondLst>
                                            <p:cond delay="800"/>
                                          </p:stCondLst>
                                        </p:cTn>
                                        <p:tgtEl>
                                          <p:spTgt spid="16"/>
                                        </p:tgtEl>
                                        <p:attrNameLst>
                                          <p:attrName>r</p:attrName>
                                        </p:attrNameLst>
                                      </p:cBhvr>
                                    </p:animRot>
                                  </p:childTnLst>
                                </p:cTn>
                              </p:par>
                            </p:childTnLst>
                          </p:cTn>
                        </p:par>
                      </p:childTnLst>
                    </p:cTn>
                  </p:par>
                  <p:par>
                    <p:cTn id="23" fill="hold">
                      <p:stCondLst>
                        <p:cond delay="indefinite"/>
                      </p:stCondLst>
                      <p:childTnLst>
                        <p:par>
                          <p:cTn id="24" fill="hold">
                            <p:stCondLst>
                              <p:cond delay="0"/>
                            </p:stCondLst>
                            <p:childTnLst>
                              <p:par>
                                <p:cTn id="25" presetID="32" presetClass="emph" presetSubtype="0" fill="hold" grpId="0" nodeType="clickEffect">
                                  <p:stCondLst>
                                    <p:cond delay="0"/>
                                  </p:stCondLst>
                                  <p:childTnLst>
                                    <p:animRot by="120000">
                                      <p:cBhvr>
                                        <p:cTn id="26" dur="100" fill="hold">
                                          <p:stCondLst>
                                            <p:cond delay="0"/>
                                          </p:stCondLst>
                                        </p:cTn>
                                        <p:tgtEl>
                                          <p:spTgt spid="20"/>
                                        </p:tgtEl>
                                        <p:attrNameLst>
                                          <p:attrName>r</p:attrName>
                                        </p:attrNameLst>
                                      </p:cBhvr>
                                    </p:animRot>
                                    <p:animRot by="-240000">
                                      <p:cBhvr>
                                        <p:cTn id="27" dur="200" fill="hold">
                                          <p:stCondLst>
                                            <p:cond delay="200"/>
                                          </p:stCondLst>
                                        </p:cTn>
                                        <p:tgtEl>
                                          <p:spTgt spid="20"/>
                                        </p:tgtEl>
                                        <p:attrNameLst>
                                          <p:attrName>r</p:attrName>
                                        </p:attrNameLst>
                                      </p:cBhvr>
                                    </p:animRot>
                                    <p:animRot by="240000">
                                      <p:cBhvr>
                                        <p:cTn id="28" dur="200" fill="hold">
                                          <p:stCondLst>
                                            <p:cond delay="400"/>
                                          </p:stCondLst>
                                        </p:cTn>
                                        <p:tgtEl>
                                          <p:spTgt spid="20"/>
                                        </p:tgtEl>
                                        <p:attrNameLst>
                                          <p:attrName>r</p:attrName>
                                        </p:attrNameLst>
                                      </p:cBhvr>
                                    </p:animRot>
                                    <p:animRot by="-240000">
                                      <p:cBhvr>
                                        <p:cTn id="29" dur="200" fill="hold">
                                          <p:stCondLst>
                                            <p:cond delay="600"/>
                                          </p:stCondLst>
                                        </p:cTn>
                                        <p:tgtEl>
                                          <p:spTgt spid="20"/>
                                        </p:tgtEl>
                                        <p:attrNameLst>
                                          <p:attrName>r</p:attrName>
                                        </p:attrNameLst>
                                      </p:cBhvr>
                                    </p:animRot>
                                    <p:animRot by="120000">
                                      <p:cBhvr>
                                        <p:cTn id="30" dur="200" fill="hold">
                                          <p:stCondLst>
                                            <p:cond delay="800"/>
                                          </p:stCondLst>
                                        </p:cTn>
                                        <p:tgtEl>
                                          <p:spTgt spid="20"/>
                                        </p:tgtEl>
                                        <p:attrNameLst>
                                          <p:attrName>r</p:attrName>
                                        </p:attrNameLst>
                                      </p:cBhvr>
                                    </p:animRot>
                                  </p:childTnLst>
                                </p:cTn>
                              </p:par>
                              <p:par>
                                <p:cTn id="31" presetID="32" presetClass="emph" presetSubtype="0" fill="hold" grpId="0" nodeType="withEffect">
                                  <p:stCondLst>
                                    <p:cond delay="0"/>
                                  </p:stCondLst>
                                  <p:childTnLst>
                                    <p:animRot by="120000">
                                      <p:cBhvr>
                                        <p:cTn id="32" dur="100" fill="hold">
                                          <p:stCondLst>
                                            <p:cond delay="0"/>
                                          </p:stCondLst>
                                        </p:cTn>
                                        <p:tgtEl>
                                          <p:spTgt spid="14"/>
                                        </p:tgtEl>
                                        <p:attrNameLst>
                                          <p:attrName>r</p:attrName>
                                        </p:attrNameLst>
                                      </p:cBhvr>
                                    </p:animRot>
                                    <p:animRot by="-240000">
                                      <p:cBhvr>
                                        <p:cTn id="33" dur="200" fill="hold">
                                          <p:stCondLst>
                                            <p:cond delay="200"/>
                                          </p:stCondLst>
                                        </p:cTn>
                                        <p:tgtEl>
                                          <p:spTgt spid="14"/>
                                        </p:tgtEl>
                                        <p:attrNameLst>
                                          <p:attrName>r</p:attrName>
                                        </p:attrNameLst>
                                      </p:cBhvr>
                                    </p:animRot>
                                    <p:animRot by="240000">
                                      <p:cBhvr>
                                        <p:cTn id="34" dur="200" fill="hold">
                                          <p:stCondLst>
                                            <p:cond delay="400"/>
                                          </p:stCondLst>
                                        </p:cTn>
                                        <p:tgtEl>
                                          <p:spTgt spid="14"/>
                                        </p:tgtEl>
                                        <p:attrNameLst>
                                          <p:attrName>r</p:attrName>
                                        </p:attrNameLst>
                                      </p:cBhvr>
                                    </p:animRot>
                                    <p:animRot by="-240000">
                                      <p:cBhvr>
                                        <p:cTn id="35" dur="200" fill="hold">
                                          <p:stCondLst>
                                            <p:cond delay="600"/>
                                          </p:stCondLst>
                                        </p:cTn>
                                        <p:tgtEl>
                                          <p:spTgt spid="14"/>
                                        </p:tgtEl>
                                        <p:attrNameLst>
                                          <p:attrName>r</p:attrName>
                                        </p:attrNameLst>
                                      </p:cBhvr>
                                    </p:animRot>
                                    <p:animRot by="120000">
                                      <p:cBhvr>
                                        <p:cTn id="36" dur="200" fill="hold">
                                          <p:stCondLst>
                                            <p:cond delay="80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P spid="16" grpId="0"/>
      <p:bldP spid="19" grpId="0" animBg="1"/>
      <p:bldP spid="20"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2"/>
          </p:nvPr>
        </p:nvSpPr>
        <p:spPr/>
        <p:txBody>
          <a:bodyPr/>
          <a:lstStyle/>
          <a:p>
            <a:fld id="{67A90FA2-EAE0-4617-8F46-E0FC1FC2E3B5}" type="slidenum">
              <a:rPr lang="en-US" smtClean="0"/>
              <a:t>33</a:t>
            </a:fld>
            <a:endParaRPr lang="en-US"/>
          </a:p>
        </p:txBody>
      </p:sp>
      <p:graphicFrame>
        <p:nvGraphicFramePr>
          <p:cNvPr id="22" name="資料庫圖表 21"/>
          <p:cNvGraphicFramePr/>
          <p:nvPr>
            <p:extLst>
              <p:ext uri="{D42A27DB-BD31-4B8C-83A1-F6EECF244321}">
                <p14:modId xmlns:p14="http://schemas.microsoft.com/office/powerpoint/2010/main" val="3915463527"/>
              </p:ext>
            </p:extLst>
          </p:nvPr>
        </p:nvGraphicFramePr>
        <p:xfrm>
          <a:off x="388620" y="1574694"/>
          <a:ext cx="11121390" cy="51347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Rectangle: Rounded Corners 32">
            <a:extLst>
              <a:ext uri="{FF2B5EF4-FFF2-40B4-BE49-F238E27FC236}">
                <a16:creationId xmlns:a16="http://schemas.microsoft.com/office/drawing/2014/main" id="{B6477AE2-8317-421F-9149-3BA0B1ED8B95}"/>
              </a:ext>
            </a:extLst>
          </p:cNvPr>
          <p:cNvSpPr>
            <a:spLocks/>
          </p:cNvSpPr>
          <p:nvPr/>
        </p:nvSpPr>
        <p:spPr>
          <a:xfrm flipH="1">
            <a:off x="2648445" y="566234"/>
            <a:ext cx="8952484" cy="891014"/>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smtClean="0">
                <a:solidFill>
                  <a:schemeClr val="tx1"/>
                </a:solidFill>
                <a:latin typeface="+mn-ea"/>
              </a:rPr>
              <a:t>為甚麼小組專題研習的</a:t>
            </a:r>
            <a:r>
              <a:rPr lang="zh-TW" altLang="en-US" sz="3200" b="1" dirty="0">
                <a:solidFill>
                  <a:schemeClr val="tx1"/>
                </a:solidFill>
                <a:latin typeface="+mn-ea"/>
              </a:rPr>
              <a:t>表現會這麼差</a:t>
            </a:r>
            <a:r>
              <a:rPr lang="zh-TW" altLang="en-US" sz="3200" b="1" dirty="0" smtClean="0">
                <a:solidFill>
                  <a:schemeClr val="tx1"/>
                </a:solidFill>
                <a:latin typeface="+mn-ea"/>
              </a:rPr>
              <a:t>？</a:t>
            </a:r>
            <a:endParaRPr lang="en-ID" sz="3200" dirty="0">
              <a:solidFill>
                <a:schemeClr val="tx1"/>
              </a:solidFill>
              <a:latin typeface="+mn-ea"/>
            </a:endParaRPr>
          </a:p>
        </p:txBody>
      </p:sp>
      <p:sp>
        <p:nvSpPr>
          <p:cNvPr id="11" name="矩形 10"/>
          <p:cNvSpPr/>
          <p:nvPr/>
        </p:nvSpPr>
        <p:spPr>
          <a:xfrm>
            <a:off x="2263981" y="3390871"/>
            <a:ext cx="1564852" cy="646331"/>
          </a:xfrm>
          <a:prstGeom prst="rect">
            <a:avLst/>
          </a:prstGeom>
        </p:spPr>
        <p:txBody>
          <a:bodyPr wrap="none">
            <a:spAutoFit/>
          </a:bodyPr>
          <a:lstStyle/>
          <a:p>
            <a:pPr lvl="0"/>
            <a:r>
              <a:rPr lang="en-US" altLang="zh-TW" b="1" dirty="0" smtClean="0">
                <a:solidFill>
                  <a:schemeClr val="bg1"/>
                </a:solidFill>
                <a:sym typeface="Wingdings" panose="05000000000000000000" pitchFamily="2" charset="2"/>
              </a:rPr>
              <a:t></a:t>
            </a:r>
            <a:r>
              <a:rPr lang="zh-TW" altLang="en-US" b="1" dirty="0" smtClean="0">
                <a:solidFill>
                  <a:schemeClr val="bg1"/>
                </a:solidFill>
              </a:rPr>
              <a:t>沒有彼此的</a:t>
            </a:r>
            <a:r>
              <a:rPr lang="en-US" altLang="zh-TW" b="1" dirty="0" smtClean="0">
                <a:solidFill>
                  <a:schemeClr val="bg1"/>
                </a:solidFill>
              </a:rPr>
              <a:t/>
            </a:r>
            <a:br>
              <a:rPr lang="en-US" altLang="zh-TW" b="1" dirty="0" smtClean="0">
                <a:solidFill>
                  <a:schemeClr val="bg1"/>
                </a:solidFill>
              </a:rPr>
            </a:br>
            <a:r>
              <a:rPr lang="zh-TW" altLang="en-US" b="1" dirty="0" smtClean="0">
                <a:solidFill>
                  <a:schemeClr val="bg1"/>
                </a:solidFill>
              </a:rPr>
              <a:t>聯絡方法</a:t>
            </a:r>
            <a:endParaRPr lang="zh-TW" altLang="en-US" b="1" dirty="0">
              <a:solidFill>
                <a:schemeClr val="bg1"/>
              </a:solidFill>
            </a:endParaRPr>
          </a:p>
        </p:txBody>
      </p:sp>
      <p:sp>
        <p:nvSpPr>
          <p:cNvPr id="13" name="矩形 12"/>
          <p:cNvSpPr/>
          <p:nvPr/>
        </p:nvSpPr>
        <p:spPr>
          <a:xfrm>
            <a:off x="4088814" y="4211798"/>
            <a:ext cx="1338828" cy="369332"/>
          </a:xfrm>
          <a:prstGeom prst="rect">
            <a:avLst/>
          </a:prstGeom>
        </p:spPr>
        <p:txBody>
          <a:bodyPr wrap="none">
            <a:spAutoFit/>
          </a:bodyPr>
          <a:lstStyle/>
          <a:p>
            <a:pPr lvl="0"/>
            <a:r>
              <a:rPr lang="zh-TW" altLang="en-US" b="1" dirty="0" smtClean="0">
                <a:solidFill>
                  <a:schemeClr val="bg1"/>
                </a:solidFill>
              </a:rPr>
              <a:t>組員太繁忙</a:t>
            </a:r>
            <a:endParaRPr lang="zh-TW" altLang="en-US" b="1" dirty="0">
              <a:solidFill>
                <a:schemeClr val="bg1"/>
              </a:solidFill>
            </a:endParaRPr>
          </a:p>
        </p:txBody>
      </p:sp>
      <p:sp>
        <p:nvSpPr>
          <p:cNvPr id="14" name="矩形 13"/>
          <p:cNvSpPr/>
          <p:nvPr/>
        </p:nvSpPr>
        <p:spPr>
          <a:xfrm>
            <a:off x="4088814" y="4479389"/>
            <a:ext cx="2026517" cy="646331"/>
          </a:xfrm>
          <a:prstGeom prst="rect">
            <a:avLst/>
          </a:prstGeom>
        </p:spPr>
        <p:txBody>
          <a:bodyPr wrap="none">
            <a:spAutoFit/>
          </a:bodyPr>
          <a:lstStyle/>
          <a:p>
            <a:pPr lvl="0"/>
            <a:r>
              <a:rPr lang="en-US" altLang="zh-TW" b="1" dirty="0" smtClean="0">
                <a:solidFill>
                  <a:schemeClr val="bg1"/>
                </a:solidFill>
                <a:sym typeface="Wingdings" panose="05000000000000000000" pitchFamily="2" charset="2"/>
              </a:rPr>
              <a:t></a:t>
            </a:r>
            <a:r>
              <a:rPr lang="zh-TW" altLang="en-US" b="1" dirty="0" smtClean="0">
                <a:solidFill>
                  <a:schemeClr val="bg1"/>
                </a:solidFill>
                <a:sym typeface="Wingdings" panose="05000000000000000000" pitchFamily="2" charset="2"/>
              </a:rPr>
              <a:t>溫習、做功課、</a:t>
            </a:r>
            <a:r>
              <a:rPr lang="en-US" altLang="zh-TW" b="1" dirty="0" smtClean="0">
                <a:solidFill>
                  <a:schemeClr val="bg1"/>
                </a:solidFill>
                <a:sym typeface="Wingdings" panose="05000000000000000000" pitchFamily="2" charset="2"/>
              </a:rPr>
              <a:t/>
            </a:r>
            <a:br>
              <a:rPr lang="en-US" altLang="zh-TW" b="1" dirty="0" smtClean="0">
                <a:solidFill>
                  <a:schemeClr val="bg1"/>
                </a:solidFill>
                <a:sym typeface="Wingdings" panose="05000000000000000000" pitchFamily="2" charset="2"/>
              </a:rPr>
            </a:br>
            <a:r>
              <a:rPr lang="zh-TW" altLang="en-US" b="1" dirty="0" smtClean="0">
                <a:solidFill>
                  <a:schemeClr val="bg1"/>
                </a:solidFill>
                <a:sym typeface="Wingdings" panose="05000000000000000000" pitchFamily="2" charset="2"/>
              </a:rPr>
              <a:t>補習、課外活動</a:t>
            </a:r>
            <a:endParaRPr lang="zh-TW" altLang="en-US" b="1" dirty="0">
              <a:solidFill>
                <a:schemeClr val="bg1"/>
              </a:solidFill>
            </a:endParaRPr>
          </a:p>
        </p:txBody>
      </p:sp>
      <p:sp>
        <p:nvSpPr>
          <p:cNvPr id="16" name="矩形 15"/>
          <p:cNvSpPr/>
          <p:nvPr/>
        </p:nvSpPr>
        <p:spPr>
          <a:xfrm>
            <a:off x="2263981" y="3924262"/>
            <a:ext cx="1334020" cy="369332"/>
          </a:xfrm>
          <a:prstGeom prst="rect">
            <a:avLst/>
          </a:prstGeom>
        </p:spPr>
        <p:txBody>
          <a:bodyPr wrap="none">
            <a:spAutoFit/>
          </a:bodyPr>
          <a:lstStyle/>
          <a:p>
            <a:pPr lvl="0"/>
            <a:r>
              <a:rPr lang="en-US" altLang="zh-TW" b="1" dirty="0" smtClean="0">
                <a:solidFill>
                  <a:schemeClr val="bg1"/>
                </a:solidFill>
                <a:sym typeface="Wingdings" panose="05000000000000000000" pitchFamily="2" charset="2"/>
              </a:rPr>
              <a:t></a:t>
            </a:r>
            <a:r>
              <a:rPr lang="zh-TW" altLang="en-US" b="1" dirty="0" smtClean="0">
                <a:solidFill>
                  <a:schemeClr val="bg1"/>
                </a:solidFill>
                <a:sym typeface="Wingdings" panose="05000000000000000000" pitchFamily="2" charset="2"/>
              </a:rPr>
              <a:t>較少面談</a:t>
            </a:r>
            <a:endParaRPr lang="zh-TW" altLang="en-US" b="1" dirty="0">
              <a:solidFill>
                <a:schemeClr val="bg1"/>
              </a:solidFill>
            </a:endParaRPr>
          </a:p>
        </p:txBody>
      </p:sp>
      <p:sp>
        <p:nvSpPr>
          <p:cNvPr id="18" name="矩形 17"/>
          <p:cNvSpPr/>
          <p:nvPr/>
        </p:nvSpPr>
        <p:spPr>
          <a:xfrm>
            <a:off x="2263981" y="3123049"/>
            <a:ext cx="1800493" cy="369332"/>
          </a:xfrm>
          <a:prstGeom prst="rect">
            <a:avLst/>
          </a:prstGeom>
        </p:spPr>
        <p:txBody>
          <a:bodyPr wrap="none">
            <a:spAutoFit/>
          </a:bodyPr>
          <a:lstStyle/>
          <a:p>
            <a:pPr lvl="0"/>
            <a:r>
              <a:rPr lang="zh-TW" altLang="en-US" b="1" dirty="0">
                <a:solidFill>
                  <a:schemeClr val="bg1"/>
                </a:solidFill>
              </a:rPr>
              <a:t>組員彼此不熟悉</a:t>
            </a:r>
          </a:p>
        </p:txBody>
      </p:sp>
      <p:sp>
        <p:nvSpPr>
          <p:cNvPr id="15" name="手繪多邊形 14"/>
          <p:cNvSpPr/>
          <p:nvPr/>
        </p:nvSpPr>
        <p:spPr>
          <a:xfrm>
            <a:off x="272703" y="3479906"/>
            <a:ext cx="442344" cy="442344"/>
          </a:xfrm>
          <a:custGeom>
            <a:avLst/>
            <a:gdLst>
              <a:gd name="connsiteX0" fmla="*/ 221172 w 442344"/>
              <a:gd name="connsiteY0" fmla="*/ 0 h 442344"/>
              <a:gd name="connsiteX1" fmla="*/ 442344 w 442344"/>
              <a:gd name="connsiteY1" fmla="*/ 221172 h 442344"/>
              <a:gd name="connsiteX2" fmla="*/ 221172 w 442344"/>
              <a:gd name="connsiteY2" fmla="*/ 442344 h 442344"/>
              <a:gd name="connsiteX3" fmla="*/ 0 w 442344"/>
              <a:gd name="connsiteY3" fmla="*/ 442344 h 442344"/>
              <a:gd name="connsiteX4" fmla="*/ 0 w 442344"/>
              <a:gd name="connsiteY4" fmla="*/ 221172 h 442344"/>
              <a:gd name="connsiteX5" fmla="*/ 221172 w 442344"/>
              <a:gd name="connsiteY5" fmla="*/ 0 h 44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2344" h="442344">
                <a:moveTo>
                  <a:pt x="221172" y="0"/>
                </a:moveTo>
                <a:cubicBezTo>
                  <a:pt x="343322" y="0"/>
                  <a:pt x="442344" y="99022"/>
                  <a:pt x="442344" y="221172"/>
                </a:cubicBezTo>
                <a:cubicBezTo>
                  <a:pt x="442344" y="343322"/>
                  <a:pt x="343322" y="442344"/>
                  <a:pt x="221172" y="442344"/>
                </a:cubicBezTo>
                <a:lnTo>
                  <a:pt x="0" y="442344"/>
                </a:lnTo>
                <a:lnTo>
                  <a:pt x="0" y="221172"/>
                </a:lnTo>
                <a:cubicBezTo>
                  <a:pt x="0" y="99022"/>
                  <a:pt x="99022" y="0"/>
                  <a:pt x="221172" y="0"/>
                </a:cubicBezTo>
                <a:close/>
              </a:path>
            </a:pathLst>
          </a:custGeom>
          <a:ln w="28575"/>
        </p:spPr>
        <p:style>
          <a:lnRef idx="2">
            <a:schemeClr val="accent2"/>
          </a:lnRef>
          <a:fillRef idx="1">
            <a:schemeClr val="lt1"/>
          </a:fillRef>
          <a:effectRef idx="0">
            <a:schemeClr val="accent2"/>
          </a:effectRef>
          <a:fontRef idx="minor">
            <a:schemeClr val="dk1"/>
          </a:fontRef>
        </p:style>
        <p:txBody>
          <a:bodyPr rtlCol="0" anchor="ctr"/>
          <a:lstStyle/>
          <a:p>
            <a:pPr algn="ctr"/>
            <a:r>
              <a:rPr lang="en-US" sz="2400" dirty="0" smtClean="0">
                <a:solidFill>
                  <a:srgbClr val="FF0000"/>
                </a:solidFill>
                <a:latin typeface="+mn-ea"/>
              </a:rPr>
              <a:t>1</a:t>
            </a:r>
            <a:endParaRPr lang="en-US" sz="2400" dirty="0">
              <a:solidFill>
                <a:srgbClr val="FF0000"/>
              </a:solidFill>
              <a:latin typeface="+mn-ea"/>
            </a:endParaRPr>
          </a:p>
        </p:txBody>
      </p:sp>
      <p:sp>
        <p:nvSpPr>
          <p:cNvPr id="23" name="手繪多邊形 22"/>
          <p:cNvSpPr/>
          <p:nvPr/>
        </p:nvSpPr>
        <p:spPr>
          <a:xfrm>
            <a:off x="2427273" y="2160955"/>
            <a:ext cx="442344" cy="442344"/>
          </a:xfrm>
          <a:custGeom>
            <a:avLst/>
            <a:gdLst>
              <a:gd name="connsiteX0" fmla="*/ 221172 w 442344"/>
              <a:gd name="connsiteY0" fmla="*/ 0 h 442344"/>
              <a:gd name="connsiteX1" fmla="*/ 442344 w 442344"/>
              <a:gd name="connsiteY1" fmla="*/ 221172 h 442344"/>
              <a:gd name="connsiteX2" fmla="*/ 221172 w 442344"/>
              <a:gd name="connsiteY2" fmla="*/ 442344 h 442344"/>
              <a:gd name="connsiteX3" fmla="*/ 0 w 442344"/>
              <a:gd name="connsiteY3" fmla="*/ 442344 h 442344"/>
              <a:gd name="connsiteX4" fmla="*/ 0 w 442344"/>
              <a:gd name="connsiteY4" fmla="*/ 221172 h 442344"/>
              <a:gd name="connsiteX5" fmla="*/ 221172 w 442344"/>
              <a:gd name="connsiteY5" fmla="*/ 0 h 44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2344" h="442344">
                <a:moveTo>
                  <a:pt x="221172" y="0"/>
                </a:moveTo>
                <a:cubicBezTo>
                  <a:pt x="343322" y="0"/>
                  <a:pt x="442344" y="99022"/>
                  <a:pt x="442344" y="221172"/>
                </a:cubicBezTo>
                <a:cubicBezTo>
                  <a:pt x="442344" y="343322"/>
                  <a:pt x="343322" y="442344"/>
                  <a:pt x="221172" y="442344"/>
                </a:cubicBezTo>
                <a:lnTo>
                  <a:pt x="0" y="442344"/>
                </a:lnTo>
                <a:lnTo>
                  <a:pt x="0" y="221172"/>
                </a:lnTo>
                <a:cubicBezTo>
                  <a:pt x="0" y="99022"/>
                  <a:pt x="99022" y="0"/>
                  <a:pt x="221172" y="0"/>
                </a:cubicBezTo>
                <a:close/>
              </a:path>
            </a:pathLst>
          </a:custGeom>
          <a:ln w="28575"/>
        </p:spPr>
        <p:style>
          <a:lnRef idx="2">
            <a:schemeClr val="accent2"/>
          </a:lnRef>
          <a:fillRef idx="1">
            <a:schemeClr val="lt1"/>
          </a:fillRef>
          <a:effectRef idx="0">
            <a:schemeClr val="accent2"/>
          </a:effectRef>
          <a:fontRef idx="minor">
            <a:schemeClr val="dk1"/>
          </a:fontRef>
        </p:style>
        <p:txBody>
          <a:bodyPr rtlCol="0" anchor="ctr"/>
          <a:lstStyle/>
          <a:p>
            <a:pPr algn="ctr"/>
            <a:r>
              <a:rPr lang="en-US" sz="2400" dirty="0" smtClean="0">
                <a:solidFill>
                  <a:srgbClr val="FF0000"/>
                </a:solidFill>
                <a:latin typeface="+mn-ea"/>
              </a:rPr>
              <a:t>3</a:t>
            </a:r>
            <a:endParaRPr lang="en-US" sz="2400" dirty="0">
              <a:solidFill>
                <a:srgbClr val="FF0000"/>
              </a:solidFill>
              <a:latin typeface="+mn-ea"/>
            </a:endParaRPr>
          </a:p>
        </p:txBody>
      </p:sp>
      <p:sp>
        <p:nvSpPr>
          <p:cNvPr id="24" name="手繪多邊形 23"/>
          <p:cNvSpPr/>
          <p:nvPr/>
        </p:nvSpPr>
        <p:spPr>
          <a:xfrm>
            <a:off x="2427273" y="5102244"/>
            <a:ext cx="442344" cy="442344"/>
          </a:xfrm>
          <a:custGeom>
            <a:avLst/>
            <a:gdLst>
              <a:gd name="connsiteX0" fmla="*/ 221172 w 442344"/>
              <a:gd name="connsiteY0" fmla="*/ 0 h 442344"/>
              <a:gd name="connsiteX1" fmla="*/ 442344 w 442344"/>
              <a:gd name="connsiteY1" fmla="*/ 221172 h 442344"/>
              <a:gd name="connsiteX2" fmla="*/ 221172 w 442344"/>
              <a:gd name="connsiteY2" fmla="*/ 442344 h 442344"/>
              <a:gd name="connsiteX3" fmla="*/ 0 w 442344"/>
              <a:gd name="connsiteY3" fmla="*/ 442344 h 442344"/>
              <a:gd name="connsiteX4" fmla="*/ 0 w 442344"/>
              <a:gd name="connsiteY4" fmla="*/ 221172 h 442344"/>
              <a:gd name="connsiteX5" fmla="*/ 221172 w 442344"/>
              <a:gd name="connsiteY5" fmla="*/ 0 h 44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2344" h="442344">
                <a:moveTo>
                  <a:pt x="221172" y="0"/>
                </a:moveTo>
                <a:cubicBezTo>
                  <a:pt x="343322" y="0"/>
                  <a:pt x="442344" y="99022"/>
                  <a:pt x="442344" y="221172"/>
                </a:cubicBezTo>
                <a:cubicBezTo>
                  <a:pt x="442344" y="343322"/>
                  <a:pt x="343322" y="442344"/>
                  <a:pt x="221172" y="442344"/>
                </a:cubicBezTo>
                <a:lnTo>
                  <a:pt x="0" y="442344"/>
                </a:lnTo>
                <a:lnTo>
                  <a:pt x="0" y="221172"/>
                </a:lnTo>
                <a:cubicBezTo>
                  <a:pt x="0" y="99022"/>
                  <a:pt x="99022" y="0"/>
                  <a:pt x="221172" y="0"/>
                </a:cubicBezTo>
                <a:close/>
              </a:path>
            </a:pathLst>
          </a:custGeom>
          <a:ln w="28575"/>
        </p:spPr>
        <p:style>
          <a:lnRef idx="2">
            <a:schemeClr val="accent2"/>
          </a:lnRef>
          <a:fillRef idx="1">
            <a:schemeClr val="lt1"/>
          </a:fillRef>
          <a:effectRef idx="0">
            <a:schemeClr val="accent2"/>
          </a:effectRef>
          <a:fontRef idx="minor">
            <a:schemeClr val="dk1"/>
          </a:fontRef>
        </p:style>
        <p:txBody>
          <a:bodyPr rtlCol="0" anchor="ctr"/>
          <a:lstStyle/>
          <a:p>
            <a:pPr algn="ctr"/>
            <a:r>
              <a:rPr lang="en-US" sz="2400" dirty="0" smtClean="0">
                <a:solidFill>
                  <a:srgbClr val="FF0000"/>
                </a:solidFill>
                <a:latin typeface="+mn-ea"/>
              </a:rPr>
              <a:t>2</a:t>
            </a:r>
            <a:endParaRPr lang="en-US" sz="2400" dirty="0">
              <a:solidFill>
                <a:srgbClr val="FF0000"/>
              </a:solidFill>
              <a:latin typeface="+mn-ea"/>
            </a:endParaRPr>
          </a:p>
        </p:txBody>
      </p:sp>
      <p:sp>
        <p:nvSpPr>
          <p:cNvPr id="25" name="Rectangle: Rounded Corners 41">
            <a:extLst>
              <a:ext uri="{FF2B5EF4-FFF2-40B4-BE49-F238E27FC236}">
                <a16:creationId xmlns:a16="http://schemas.microsoft.com/office/drawing/2014/main" id="{C7D5EB54-4291-47FA-B403-3DE72D7DA215}"/>
              </a:ext>
            </a:extLst>
          </p:cNvPr>
          <p:cNvSpPr/>
          <p:nvPr/>
        </p:nvSpPr>
        <p:spPr>
          <a:xfrm>
            <a:off x="8421927" y="2022127"/>
            <a:ext cx="3204000" cy="720000"/>
          </a:xfrm>
          <a:prstGeom prst="roundRect">
            <a:avLst>
              <a:gd name="adj" fmla="val 7900"/>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400" b="1" dirty="0" smtClean="0">
                <a:solidFill>
                  <a:schemeClr val="tx1"/>
                </a:solidFill>
                <a:latin typeface="+mn-ea"/>
              </a:rPr>
              <a:t>由內到外</a:t>
            </a:r>
            <a:endParaRPr lang="zh-TW" altLang="en-US" sz="2400" b="1" dirty="0">
              <a:solidFill>
                <a:schemeClr val="tx1"/>
              </a:solidFill>
              <a:latin typeface="+mn-ea"/>
            </a:endParaRPr>
          </a:p>
        </p:txBody>
      </p:sp>
      <p:sp>
        <p:nvSpPr>
          <p:cNvPr id="19" name="Rectangle: Rounded Corners 32">
            <a:extLst>
              <a:ext uri="{FF2B5EF4-FFF2-40B4-BE49-F238E27FC236}">
                <a16:creationId xmlns:a16="http://schemas.microsoft.com/office/drawing/2014/main" id="{B6477AE2-8317-421F-9149-3BA0B1ED8B95}"/>
              </a:ext>
            </a:extLst>
          </p:cNvPr>
          <p:cNvSpPr>
            <a:spLocks/>
          </p:cNvSpPr>
          <p:nvPr/>
        </p:nvSpPr>
        <p:spPr>
          <a:xfrm flipH="1">
            <a:off x="10129872" y="286183"/>
            <a:ext cx="1806336" cy="540351"/>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smtClean="0">
                <a:solidFill>
                  <a:schemeClr val="tx1"/>
                </a:solidFill>
                <a:latin typeface="Microsoft JhengHei" panose="020B0604030504040204" pitchFamily="34" charset="-120"/>
                <a:ea typeface="Microsoft JhengHei" panose="020B0604030504040204" pitchFamily="34" charset="-120"/>
              </a:rPr>
              <a:t>示例</a:t>
            </a:r>
            <a:endParaRPr lang="en-ID" sz="2800" dirty="0">
              <a:solidFill>
                <a:schemeClr val="tx1"/>
              </a:solidFill>
              <a:latin typeface="Microsoft JhengHei" panose="020B0604030504040204" pitchFamily="34" charset="-120"/>
              <a:ea typeface="Microsoft JhengHei" panose="020B0604030504040204" pitchFamily="34" charset="-120"/>
            </a:endParaRPr>
          </a:p>
        </p:txBody>
      </p:sp>
      <p:sp>
        <p:nvSpPr>
          <p:cNvPr id="20" name="Rectangle: Rounded Corners 32">
            <a:extLst>
              <a:ext uri="{FF2B5EF4-FFF2-40B4-BE49-F238E27FC236}">
                <a16:creationId xmlns:a16="http://schemas.microsoft.com/office/drawing/2014/main" id="{B6477AE2-8317-421F-9149-3BA0B1ED8B95}"/>
              </a:ext>
            </a:extLst>
          </p:cNvPr>
          <p:cNvSpPr>
            <a:spLocks/>
          </p:cNvSpPr>
          <p:nvPr/>
        </p:nvSpPr>
        <p:spPr>
          <a:xfrm flipH="1">
            <a:off x="302774" y="715241"/>
            <a:ext cx="2880000" cy="5328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2800" b="1" dirty="0" smtClean="0">
                <a:solidFill>
                  <a:schemeClr val="tx1"/>
                </a:solidFill>
                <a:latin typeface="Microsoft JhengHei" panose="020B0604030504040204" pitchFamily="34" charset="-120"/>
                <a:ea typeface="Microsoft JhengHei" panose="020B0604030504040204" pitchFamily="34" charset="-120"/>
              </a:rPr>
              <a:t>5. </a:t>
            </a:r>
            <a:r>
              <a:rPr lang="zh-TW" altLang="en-US" sz="2800" b="1" dirty="0" smtClean="0">
                <a:solidFill>
                  <a:schemeClr val="tx1"/>
                </a:solidFill>
                <a:latin typeface="Microsoft JhengHei" panose="020B0604030504040204" pitchFamily="34" charset="-120"/>
                <a:ea typeface="Microsoft JhengHei" panose="020B0604030504040204" pitchFamily="34" charset="-120"/>
              </a:rPr>
              <a:t>組織優次</a:t>
            </a:r>
            <a:endParaRPr lang="zh-TW" altLang="en-US" sz="2800" b="1" dirty="0">
              <a:solidFill>
                <a:schemeClr val="tx1"/>
              </a:solidFill>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453705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3" grpId="0" animBg="1"/>
      <p:bldP spid="24" grpId="0" animBg="1"/>
      <p:bldP spid="25"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2"/>
          </p:nvPr>
        </p:nvSpPr>
        <p:spPr/>
        <p:txBody>
          <a:bodyPr/>
          <a:lstStyle/>
          <a:p>
            <a:fld id="{67A90FA2-EAE0-4617-8F46-E0FC1FC2E3B5}" type="slidenum">
              <a:rPr lang="en-US" smtClean="0"/>
              <a:t>34</a:t>
            </a:fld>
            <a:endParaRPr lang="en-US"/>
          </a:p>
        </p:txBody>
      </p:sp>
      <p:graphicFrame>
        <p:nvGraphicFramePr>
          <p:cNvPr id="22" name="資料庫圖表 21"/>
          <p:cNvGraphicFramePr/>
          <p:nvPr>
            <p:extLst>
              <p:ext uri="{D42A27DB-BD31-4B8C-83A1-F6EECF244321}">
                <p14:modId xmlns:p14="http://schemas.microsoft.com/office/powerpoint/2010/main" val="1348780229"/>
              </p:ext>
            </p:extLst>
          </p:nvPr>
        </p:nvGraphicFramePr>
        <p:xfrm>
          <a:off x="388620" y="1574694"/>
          <a:ext cx="11121390" cy="51347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Rectangle: Rounded Corners 32">
            <a:extLst>
              <a:ext uri="{FF2B5EF4-FFF2-40B4-BE49-F238E27FC236}">
                <a16:creationId xmlns:a16="http://schemas.microsoft.com/office/drawing/2014/main" id="{B6477AE2-8317-421F-9149-3BA0B1ED8B95}"/>
              </a:ext>
            </a:extLst>
          </p:cNvPr>
          <p:cNvSpPr>
            <a:spLocks/>
          </p:cNvSpPr>
          <p:nvPr/>
        </p:nvSpPr>
        <p:spPr>
          <a:xfrm flipH="1">
            <a:off x="2648445" y="566234"/>
            <a:ext cx="8952484" cy="891014"/>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smtClean="0">
                <a:solidFill>
                  <a:schemeClr val="tx1"/>
                </a:solidFill>
                <a:latin typeface="+mn-ea"/>
              </a:rPr>
              <a:t>為甚麼小組專題研習的</a:t>
            </a:r>
            <a:r>
              <a:rPr lang="zh-TW" altLang="en-US" sz="3200" b="1" dirty="0">
                <a:solidFill>
                  <a:schemeClr val="tx1"/>
                </a:solidFill>
                <a:latin typeface="+mn-ea"/>
              </a:rPr>
              <a:t>表現會這麼差</a:t>
            </a:r>
            <a:r>
              <a:rPr lang="zh-TW" altLang="en-US" sz="3200" b="1" dirty="0" smtClean="0">
                <a:solidFill>
                  <a:schemeClr val="tx1"/>
                </a:solidFill>
                <a:latin typeface="+mn-ea"/>
              </a:rPr>
              <a:t>？</a:t>
            </a:r>
            <a:endParaRPr lang="en-ID" sz="3200" dirty="0">
              <a:solidFill>
                <a:schemeClr val="tx1"/>
              </a:solidFill>
              <a:latin typeface="+mn-ea"/>
            </a:endParaRPr>
          </a:p>
        </p:txBody>
      </p:sp>
      <p:sp>
        <p:nvSpPr>
          <p:cNvPr id="11" name="矩形 10"/>
          <p:cNvSpPr/>
          <p:nvPr/>
        </p:nvSpPr>
        <p:spPr>
          <a:xfrm>
            <a:off x="2263981" y="3390871"/>
            <a:ext cx="1564852" cy="646331"/>
          </a:xfrm>
          <a:prstGeom prst="rect">
            <a:avLst/>
          </a:prstGeom>
        </p:spPr>
        <p:txBody>
          <a:bodyPr wrap="none">
            <a:spAutoFit/>
          </a:bodyPr>
          <a:lstStyle/>
          <a:p>
            <a:pPr lvl="0"/>
            <a:r>
              <a:rPr lang="en-US" altLang="zh-TW" b="1" dirty="0" smtClean="0">
                <a:solidFill>
                  <a:schemeClr val="bg1"/>
                </a:solidFill>
                <a:sym typeface="Wingdings" panose="05000000000000000000" pitchFamily="2" charset="2"/>
              </a:rPr>
              <a:t></a:t>
            </a:r>
            <a:r>
              <a:rPr lang="zh-TW" altLang="en-US" b="1" dirty="0" smtClean="0">
                <a:solidFill>
                  <a:schemeClr val="bg1"/>
                </a:solidFill>
              </a:rPr>
              <a:t>沒有彼此的</a:t>
            </a:r>
            <a:r>
              <a:rPr lang="en-US" altLang="zh-TW" b="1" dirty="0" smtClean="0">
                <a:solidFill>
                  <a:schemeClr val="bg1"/>
                </a:solidFill>
              </a:rPr>
              <a:t/>
            </a:r>
            <a:br>
              <a:rPr lang="en-US" altLang="zh-TW" b="1" dirty="0" smtClean="0">
                <a:solidFill>
                  <a:schemeClr val="bg1"/>
                </a:solidFill>
              </a:rPr>
            </a:br>
            <a:r>
              <a:rPr lang="zh-TW" altLang="en-US" b="1" dirty="0" smtClean="0">
                <a:solidFill>
                  <a:schemeClr val="bg1"/>
                </a:solidFill>
              </a:rPr>
              <a:t>聯絡方法</a:t>
            </a:r>
            <a:endParaRPr lang="zh-TW" altLang="en-US" b="1" dirty="0">
              <a:solidFill>
                <a:schemeClr val="bg1"/>
              </a:solidFill>
            </a:endParaRPr>
          </a:p>
        </p:txBody>
      </p:sp>
      <p:sp>
        <p:nvSpPr>
          <p:cNvPr id="13" name="矩形 12"/>
          <p:cNvSpPr/>
          <p:nvPr/>
        </p:nvSpPr>
        <p:spPr>
          <a:xfrm>
            <a:off x="4088814" y="4211798"/>
            <a:ext cx="1338828" cy="369332"/>
          </a:xfrm>
          <a:prstGeom prst="rect">
            <a:avLst/>
          </a:prstGeom>
        </p:spPr>
        <p:txBody>
          <a:bodyPr wrap="none">
            <a:spAutoFit/>
          </a:bodyPr>
          <a:lstStyle/>
          <a:p>
            <a:pPr lvl="0"/>
            <a:r>
              <a:rPr lang="zh-TW" altLang="en-US" b="1" dirty="0" smtClean="0">
                <a:solidFill>
                  <a:schemeClr val="bg1"/>
                </a:solidFill>
              </a:rPr>
              <a:t>組員太繁忙</a:t>
            </a:r>
            <a:endParaRPr lang="zh-TW" altLang="en-US" b="1" dirty="0">
              <a:solidFill>
                <a:schemeClr val="bg1"/>
              </a:solidFill>
            </a:endParaRPr>
          </a:p>
        </p:txBody>
      </p:sp>
      <p:sp>
        <p:nvSpPr>
          <p:cNvPr id="14" name="矩形 13"/>
          <p:cNvSpPr/>
          <p:nvPr/>
        </p:nvSpPr>
        <p:spPr>
          <a:xfrm>
            <a:off x="4088814" y="4479389"/>
            <a:ext cx="2026517" cy="646331"/>
          </a:xfrm>
          <a:prstGeom prst="rect">
            <a:avLst/>
          </a:prstGeom>
        </p:spPr>
        <p:txBody>
          <a:bodyPr wrap="none">
            <a:spAutoFit/>
          </a:bodyPr>
          <a:lstStyle/>
          <a:p>
            <a:pPr lvl="0"/>
            <a:r>
              <a:rPr lang="en-US" altLang="zh-TW" b="1" dirty="0" smtClean="0">
                <a:solidFill>
                  <a:schemeClr val="bg1"/>
                </a:solidFill>
                <a:sym typeface="Wingdings" panose="05000000000000000000" pitchFamily="2" charset="2"/>
              </a:rPr>
              <a:t></a:t>
            </a:r>
            <a:r>
              <a:rPr lang="zh-TW" altLang="en-US" b="1" dirty="0" smtClean="0">
                <a:solidFill>
                  <a:schemeClr val="bg1"/>
                </a:solidFill>
                <a:sym typeface="Wingdings" panose="05000000000000000000" pitchFamily="2" charset="2"/>
              </a:rPr>
              <a:t>溫習、做功課、</a:t>
            </a:r>
            <a:r>
              <a:rPr lang="en-US" altLang="zh-TW" b="1" dirty="0" smtClean="0">
                <a:solidFill>
                  <a:schemeClr val="bg1"/>
                </a:solidFill>
                <a:sym typeface="Wingdings" panose="05000000000000000000" pitchFamily="2" charset="2"/>
              </a:rPr>
              <a:t/>
            </a:r>
            <a:br>
              <a:rPr lang="en-US" altLang="zh-TW" b="1" dirty="0" smtClean="0">
                <a:solidFill>
                  <a:schemeClr val="bg1"/>
                </a:solidFill>
                <a:sym typeface="Wingdings" panose="05000000000000000000" pitchFamily="2" charset="2"/>
              </a:rPr>
            </a:br>
            <a:r>
              <a:rPr lang="zh-TW" altLang="en-US" b="1" dirty="0" smtClean="0">
                <a:solidFill>
                  <a:schemeClr val="bg1"/>
                </a:solidFill>
                <a:sym typeface="Wingdings" panose="05000000000000000000" pitchFamily="2" charset="2"/>
              </a:rPr>
              <a:t>補習、課外活動</a:t>
            </a:r>
            <a:endParaRPr lang="zh-TW" altLang="en-US" b="1" dirty="0">
              <a:solidFill>
                <a:schemeClr val="bg1"/>
              </a:solidFill>
            </a:endParaRPr>
          </a:p>
        </p:txBody>
      </p:sp>
      <p:sp>
        <p:nvSpPr>
          <p:cNvPr id="16" name="矩形 15"/>
          <p:cNvSpPr/>
          <p:nvPr/>
        </p:nvSpPr>
        <p:spPr>
          <a:xfrm>
            <a:off x="2263981" y="3924262"/>
            <a:ext cx="1334020" cy="369332"/>
          </a:xfrm>
          <a:prstGeom prst="rect">
            <a:avLst/>
          </a:prstGeom>
        </p:spPr>
        <p:txBody>
          <a:bodyPr wrap="none">
            <a:spAutoFit/>
          </a:bodyPr>
          <a:lstStyle/>
          <a:p>
            <a:pPr lvl="0"/>
            <a:r>
              <a:rPr lang="en-US" altLang="zh-TW" b="1" dirty="0" smtClean="0">
                <a:solidFill>
                  <a:schemeClr val="bg1"/>
                </a:solidFill>
                <a:sym typeface="Wingdings" panose="05000000000000000000" pitchFamily="2" charset="2"/>
              </a:rPr>
              <a:t></a:t>
            </a:r>
            <a:r>
              <a:rPr lang="zh-TW" altLang="en-US" b="1" dirty="0" smtClean="0">
                <a:solidFill>
                  <a:schemeClr val="bg1"/>
                </a:solidFill>
                <a:sym typeface="Wingdings" panose="05000000000000000000" pitchFamily="2" charset="2"/>
              </a:rPr>
              <a:t>較少面談</a:t>
            </a:r>
            <a:endParaRPr lang="zh-TW" altLang="en-US" b="1" dirty="0">
              <a:solidFill>
                <a:schemeClr val="bg1"/>
              </a:solidFill>
            </a:endParaRPr>
          </a:p>
        </p:txBody>
      </p:sp>
      <p:sp>
        <p:nvSpPr>
          <p:cNvPr id="18" name="矩形 17"/>
          <p:cNvSpPr/>
          <p:nvPr/>
        </p:nvSpPr>
        <p:spPr>
          <a:xfrm>
            <a:off x="2263981" y="3123049"/>
            <a:ext cx="1800493" cy="369332"/>
          </a:xfrm>
          <a:prstGeom prst="rect">
            <a:avLst/>
          </a:prstGeom>
        </p:spPr>
        <p:txBody>
          <a:bodyPr wrap="none">
            <a:spAutoFit/>
          </a:bodyPr>
          <a:lstStyle/>
          <a:p>
            <a:pPr lvl="0"/>
            <a:r>
              <a:rPr lang="zh-TW" altLang="en-US" b="1" dirty="0">
                <a:solidFill>
                  <a:schemeClr val="bg1"/>
                </a:solidFill>
              </a:rPr>
              <a:t>組員彼此不熟悉</a:t>
            </a:r>
          </a:p>
        </p:txBody>
      </p:sp>
      <p:sp>
        <p:nvSpPr>
          <p:cNvPr id="15" name="手繪多邊形 14"/>
          <p:cNvSpPr/>
          <p:nvPr/>
        </p:nvSpPr>
        <p:spPr>
          <a:xfrm>
            <a:off x="272703" y="3479906"/>
            <a:ext cx="442344" cy="442344"/>
          </a:xfrm>
          <a:custGeom>
            <a:avLst/>
            <a:gdLst>
              <a:gd name="connsiteX0" fmla="*/ 221172 w 442344"/>
              <a:gd name="connsiteY0" fmla="*/ 0 h 442344"/>
              <a:gd name="connsiteX1" fmla="*/ 442344 w 442344"/>
              <a:gd name="connsiteY1" fmla="*/ 221172 h 442344"/>
              <a:gd name="connsiteX2" fmla="*/ 221172 w 442344"/>
              <a:gd name="connsiteY2" fmla="*/ 442344 h 442344"/>
              <a:gd name="connsiteX3" fmla="*/ 0 w 442344"/>
              <a:gd name="connsiteY3" fmla="*/ 442344 h 442344"/>
              <a:gd name="connsiteX4" fmla="*/ 0 w 442344"/>
              <a:gd name="connsiteY4" fmla="*/ 221172 h 442344"/>
              <a:gd name="connsiteX5" fmla="*/ 221172 w 442344"/>
              <a:gd name="connsiteY5" fmla="*/ 0 h 44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2344" h="442344">
                <a:moveTo>
                  <a:pt x="221172" y="0"/>
                </a:moveTo>
                <a:cubicBezTo>
                  <a:pt x="343322" y="0"/>
                  <a:pt x="442344" y="99022"/>
                  <a:pt x="442344" y="221172"/>
                </a:cubicBezTo>
                <a:cubicBezTo>
                  <a:pt x="442344" y="343322"/>
                  <a:pt x="343322" y="442344"/>
                  <a:pt x="221172" y="442344"/>
                </a:cubicBezTo>
                <a:lnTo>
                  <a:pt x="0" y="442344"/>
                </a:lnTo>
                <a:lnTo>
                  <a:pt x="0" y="221172"/>
                </a:lnTo>
                <a:cubicBezTo>
                  <a:pt x="0" y="99022"/>
                  <a:pt x="99022" y="0"/>
                  <a:pt x="221172" y="0"/>
                </a:cubicBezTo>
                <a:close/>
              </a:path>
            </a:pathLst>
          </a:custGeom>
          <a:ln w="28575"/>
        </p:spPr>
        <p:style>
          <a:lnRef idx="2">
            <a:schemeClr val="accent2"/>
          </a:lnRef>
          <a:fillRef idx="1">
            <a:schemeClr val="lt1"/>
          </a:fillRef>
          <a:effectRef idx="0">
            <a:schemeClr val="accent2"/>
          </a:effectRef>
          <a:fontRef idx="minor">
            <a:schemeClr val="dk1"/>
          </a:fontRef>
        </p:style>
        <p:txBody>
          <a:bodyPr rtlCol="0" anchor="ctr"/>
          <a:lstStyle/>
          <a:p>
            <a:pPr algn="ctr"/>
            <a:r>
              <a:rPr lang="en-US" sz="2400" dirty="0" smtClean="0">
                <a:solidFill>
                  <a:srgbClr val="FF0000"/>
                </a:solidFill>
                <a:latin typeface="+mn-ea"/>
              </a:rPr>
              <a:t>1</a:t>
            </a:r>
            <a:endParaRPr lang="en-US" sz="2400" dirty="0">
              <a:solidFill>
                <a:srgbClr val="FF0000"/>
              </a:solidFill>
              <a:latin typeface="+mn-ea"/>
            </a:endParaRPr>
          </a:p>
        </p:txBody>
      </p:sp>
      <p:sp>
        <p:nvSpPr>
          <p:cNvPr id="23" name="手繪多邊形 22"/>
          <p:cNvSpPr/>
          <p:nvPr/>
        </p:nvSpPr>
        <p:spPr>
          <a:xfrm>
            <a:off x="2427273" y="2160955"/>
            <a:ext cx="442344" cy="442344"/>
          </a:xfrm>
          <a:custGeom>
            <a:avLst/>
            <a:gdLst>
              <a:gd name="connsiteX0" fmla="*/ 221172 w 442344"/>
              <a:gd name="connsiteY0" fmla="*/ 0 h 442344"/>
              <a:gd name="connsiteX1" fmla="*/ 442344 w 442344"/>
              <a:gd name="connsiteY1" fmla="*/ 221172 h 442344"/>
              <a:gd name="connsiteX2" fmla="*/ 221172 w 442344"/>
              <a:gd name="connsiteY2" fmla="*/ 442344 h 442344"/>
              <a:gd name="connsiteX3" fmla="*/ 0 w 442344"/>
              <a:gd name="connsiteY3" fmla="*/ 442344 h 442344"/>
              <a:gd name="connsiteX4" fmla="*/ 0 w 442344"/>
              <a:gd name="connsiteY4" fmla="*/ 221172 h 442344"/>
              <a:gd name="connsiteX5" fmla="*/ 221172 w 442344"/>
              <a:gd name="connsiteY5" fmla="*/ 0 h 44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2344" h="442344">
                <a:moveTo>
                  <a:pt x="221172" y="0"/>
                </a:moveTo>
                <a:cubicBezTo>
                  <a:pt x="343322" y="0"/>
                  <a:pt x="442344" y="99022"/>
                  <a:pt x="442344" y="221172"/>
                </a:cubicBezTo>
                <a:cubicBezTo>
                  <a:pt x="442344" y="343322"/>
                  <a:pt x="343322" y="442344"/>
                  <a:pt x="221172" y="442344"/>
                </a:cubicBezTo>
                <a:lnTo>
                  <a:pt x="0" y="442344"/>
                </a:lnTo>
                <a:lnTo>
                  <a:pt x="0" y="221172"/>
                </a:lnTo>
                <a:cubicBezTo>
                  <a:pt x="0" y="99022"/>
                  <a:pt x="99022" y="0"/>
                  <a:pt x="221172" y="0"/>
                </a:cubicBezTo>
                <a:close/>
              </a:path>
            </a:pathLst>
          </a:custGeom>
          <a:ln w="28575"/>
        </p:spPr>
        <p:style>
          <a:lnRef idx="2">
            <a:schemeClr val="accent2"/>
          </a:lnRef>
          <a:fillRef idx="1">
            <a:schemeClr val="lt1"/>
          </a:fillRef>
          <a:effectRef idx="0">
            <a:schemeClr val="accent2"/>
          </a:effectRef>
          <a:fontRef idx="minor">
            <a:schemeClr val="dk1"/>
          </a:fontRef>
        </p:style>
        <p:txBody>
          <a:bodyPr rtlCol="0" anchor="ctr"/>
          <a:lstStyle/>
          <a:p>
            <a:pPr algn="ctr"/>
            <a:r>
              <a:rPr lang="en-US" sz="2400" dirty="0" smtClean="0">
                <a:solidFill>
                  <a:srgbClr val="FF0000"/>
                </a:solidFill>
                <a:latin typeface="+mn-ea"/>
              </a:rPr>
              <a:t>3</a:t>
            </a:r>
            <a:endParaRPr lang="en-US" sz="2400" dirty="0">
              <a:solidFill>
                <a:srgbClr val="FF0000"/>
              </a:solidFill>
              <a:latin typeface="+mn-ea"/>
            </a:endParaRPr>
          </a:p>
        </p:txBody>
      </p:sp>
      <p:sp>
        <p:nvSpPr>
          <p:cNvPr id="24" name="手繪多邊形 23"/>
          <p:cNvSpPr/>
          <p:nvPr/>
        </p:nvSpPr>
        <p:spPr>
          <a:xfrm>
            <a:off x="2427273" y="5102244"/>
            <a:ext cx="442344" cy="442344"/>
          </a:xfrm>
          <a:custGeom>
            <a:avLst/>
            <a:gdLst>
              <a:gd name="connsiteX0" fmla="*/ 221172 w 442344"/>
              <a:gd name="connsiteY0" fmla="*/ 0 h 442344"/>
              <a:gd name="connsiteX1" fmla="*/ 442344 w 442344"/>
              <a:gd name="connsiteY1" fmla="*/ 221172 h 442344"/>
              <a:gd name="connsiteX2" fmla="*/ 221172 w 442344"/>
              <a:gd name="connsiteY2" fmla="*/ 442344 h 442344"/>
              <a:gd name="connsiteX3" fmla="*/ 0 w 442344"/>
              <a:gd name="connsiteY3" fmla="*/ 442344 h 442344"/>
              <a:gd name="connsiteX4" fmla="*/ 0 w 442344"/>
              <a:gd name="connsiteY4" fmla="*/ 221172 h 442344"/>
              <a:gd name="connsiteX5" fmla="*/ 221172 w 442344"/>
              <a:gd name="connsiteY5" fmla="*/ 0 h 44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2344" h="442344">
                <a:moveTo>
                  <a:pt x="221172" y="0"/>
                </a:moveTo>
                <a:cubicBezTo>
                  <a:pt x="343322" y="0"/>
                  <a:pt x="442344" y="99022"/>
                  <a:pt x="442344" y="221172"/>
                </a:cubicBezTo>
                <a:cubicBezTo>
                  <a:pt x="442344" y="343322"/>
                  <a:pt x="343322" y="442344"/>
                  <a:pt x="221172" y="442344"/>
                </a:cubicBezTo>
                <a:lnTo>
                  <a:pt x="0" y="442344"/>
                </a:lnTo>
                <a:lnTo>
                  <a:pt x="0" y="221172"/>
                </a:lnTo>
                <a:cubicBezTo>
                  <a:pt x="0" y="99022"/>
                  <a:pt x="99022" y="0"/>
                  <a:pt x="221172" y="0"/>
                </a:cubicBezTo>
                <a:close/>
              </a:path>
            </a:pathLst>
          </a:custGeom>
          <a:ln w="28575"/>
        </p:spPr>
        <p:style>
          <a:lnRef idx="2">
            <a:schemeClr val="accent2"/>
          </a:lnRef>
          <a:fillRef idx="1">
            <a:schemeClr val="lt1"/>
          </a:fillRef>
          <a:effectRef idx="0">
            <a:schemeClr val="accent2"/>
          </a:effectRef>
          <a:fontRef idx="minor">
            <a:schemeClr val="dk1"/>
          </a:fontRef>
        </p:style>
        <p:txBody>
          <a:bodyPr rtlCol="0" anchor="ctr"/>
          <a:lstStyle/>
          <a:p>
            <a:pPr algn="ctr"/>
            <a:r>
              <a:rPr lang="en-US" sz="2400" dirty="0" smtClean="0">
                <a:solidFill>
                  <a:srgbClr val="FF0000"/>
                </a:solidFill>
                <a:latin typeface="+mn-ea"/>
              </a:rPr>
              <a:t>2</a:t>
            </a:r>
            <a:endParaRPr lang="en-US" sz="2400" dirty="0">
              <a:solidFill>
                <a:srgbClr val="FF0000"/>
              </a:solidFill>
              <a:latin typeface="+mn-ea"/>
            </a:endParaRPr>
          </a:p>
        </p:txBody>
      </p:sp>
      <p:sp>
        <p:nvSpPr>
          <p:cNvPr id="20" name="手繪多邊形 19"/>
          <p:cNvSpPr/>
          <p:nvPr/>
        </p:nvSpPr>
        <p:spPr>
          <a:xfrm>
            <a:off x="750301" y="3132381"/>
            <a:ext cx="1152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首先，</a:t>
            </a:r>
            <a:r>
              <a:rPr lang="en-US" altLang="zh-TW" sz="1600" b="1" i="1" dirty="0" smtClean="0">
                <a:solidFill>
                  <a:schemeClr val="tx1"/>
                </a:solidFill>
                <a:latin typeface="+mj-ea"/>
              </a:rPr>
              <a:t/>
            </a:r>
            <a:br>
              <a:rPr lang="en-US" altLang="zh-TW" sz="1600" b="1" i="1" dirty="0" smtClean="0">
                <a:solidFill>
                  <a:schemeClr val="tx1"/>
                </a:solidFill>
                <a:latin typeface="+mj-ea"/>
              </a:rPr>
            </a:br>
            <a:r>
              <a:rPr lang="zh-TW" altLang="en-US" sz="1600" b="1" i="1" dirty="0" smtClean="0">
                <a:solidFill>
                  <a:schemeClr val="tx1"/>
                </a:solidFill>
                <a:latin typeface="+mj-ea"/>
              </a:rPr>
              <a:t>在</a:t>
            </a:r>
            <a:r>
              <a:rPr lang="en-US" altLang="zh-TW" sz="1600" b="1" i="1" dirty="0">
                <a:solidFill>
                  <a:schemeClr val="tx1"/>
                </a:solidFill>
                <a:latin typeface="+mj-ea"/>
              </a:rPr>
              <a:t>……</a:t>
            </a:r>
            <a:r>
              <a:rPr lang="zh-TW" altLang="en-US" sz="1600" b="1" i="1" dirty="0">
                <a:solidFill>
                  <a:schemeClr val="tx1"/>
                </a:solidFill>
                <a:latin typeface="+mj-ea"/>
              </a:rPr>
              <a:t>方面</a:t>
            </a:r>
          </a:p>
        </p:txBody>
      </p:sp>
      <p:grpSp>
        <p:nvGrpSpPr>
          <p:cNvPr id="27" name="群組 26"/>
          <p:cNvGrpSpPr/>
          <p:nvPr/>
        </p:nvGrpSpPr>
        <p:grpSpPr>
          <a:xfrm flipH="1">
            <a:off x="1851273" y="5505821"/>
            <a:ext cx="1152000" cy="1476000"/>
            <a:chOff x="7700297" y="5755619"/>
            <a:chExt cx="2723869" cy="1386982"/>
          </a:xfrm>
        </p:grpSpPr>
        <p:sp>
          <p:nvSpPr>
            <p:cNvPr id="28" name="手繪多邊形 27"/>
            <p:cNvSpPr/>
            <p:nvPr/>
          </p:nvSpPr>
          <p:spPr>
            <a:xfrm flipV="1">
              <a:off x="7812912" y="6057635"/>
              <a:ext cx="2498639" cy="660947"/>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ctr"/>
            <a:lstStyle/>
            <a:p>
              <a:pPr algn="ctr"/>
              <a:endParaRPr lang="zh-TW" altLang="en-US" b="1" dirty="0">
                <a:solidFill>
                  <a:schemeClr val="tx1"/>
                </a:solidFill>
                <a:latin typeface="+mj-ea"/>
              </a:endParaRPr>
            </a:p>
          </p:txBody>
        </p:sp>
        <p:sp>
          <p:nvSpPr>
            <p:cNvPr id="29" name="矩形 28"/>
            <p:cNvSpPr/>
            <p:nvPr/>
          </p:nvSpPr>
          <p:spPr>
            <a:xfrm>
              <a:off x="7700297" y="5755619"/>
              <a:ext cx="2723869" cy="1386982"/>
            </a:xfrm>
            <a:prstGeom prst="rect">
              <a:avLst/>
            </a:prstGeom>
          </p:spPr>
          <p:txBody>
            <a:bodyPr wrap="square" anchor="ctr">
              <a:spAutoFit/>
            </a:bodyPr>
            <a:lstStyle/>
            <a:p>
              <a:pPr algn="ctr"/>
              <a:r>
                <a:rPr lang="zh-TW" altLang="en-US" sz="1600" b="1" i="1" dirty="0" smtClean="0">
                  <a:latin typeface="+mn-ea"/>
                </a:rPr>
                <a:t>第二，在</a:t>
              </a:r>
              <a:r>
                <a:rPr lang="en-US" altLang="zh-TW" sz="1600" b="1" i="1" dirty="0" smtClean="0">
                  <a:latin typeface="+mn-ea"/>
                </a:rPr>
                <a:t>……</a:t>
              </a:r>
              <a:r>
                <a:rPr lang="zh-TW" altLang="en-US" sz="1600" b="1" i="1" dirty="0" smtClean="0">
                  <a:latin typeface="+mn-ea"/>
                </a:rPr>
                <a:t>方面</a:t>
              </a:r>
              <a:endParaRPr lang="zh-TW" altLang="en-US" sz="1600" b="1" i="1" dirty="0">
                <a:latin typeface="+mn-ea"/>
              </a:endParaRPr>
            </a:p>
          </p:txBody>
        </p:sp>
      </p:grpSp>
      <p:sp>
        <p:nvSpPr>
          <p:cNvPr id="33" name="手繪多邊形 32"/>
          <p:cNvSpPr/>
          <p:nvPr/>
        </p:nvSpPr>
        <p:spPr>
          <a:xfrm>
            <a:off x="2936814" y="1776620"/>
            <a:ext cx="1152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最後，</a:t>
            </a:r>
            <a:r>
              <a:rPr lang="en-US" altLang="zh-TW" sz="1600" b="1" i="1" dirty="0" smtClean="0">
                <a:solidFill>
                  <a:schemeClr val="tx1"/>
                </a:solidFill>
                <a:latin typeface="+mj-ea"/>
              </a:rPr>
              <a:t/>
            </a:r>
            <a:br>
              <a:rPr lang="en-US" altLang="zh-TW" sz="1600" b="1" i="1" dirty="0" smtClean="0">
                <a:solidFill>
                  <a:schemeClr val="tx1"/>
                </a:solidFill>
                <a:latin typeface="+mj-ea"/>
              </a:rPr>
            </a:br>
            <a:r>
              <a:rPr lang="zh-TW" altLang="en-US" sz="1600" b="1" i="1" dirty="0" smtClean="0">
                <a:solidFill>
                  <a:schemeClr val="tx1"/>
                </a:solidFill>
                <a:latin typeface="+mj-ea"/>
              </a:rPr>
              <a:t>在</a:t>
            </a:r>
            <a:r>
              <a:rPr lang="en-US" altLang="zh-TW" sz="1600" b="1" i="1" dirty="0">
                <a:solidFill>
                  <a:schemeClr val="tx1"/>
                </a:solidFill>
                <a:latin typeface="+mj-ea"/>
              </a:rPr>
              <a:t>……</a:t>
            </a:r>
            <a:r>
              <a:rPr lang="zh-TW" altLang="en-US" sz="1600" b="1" i="1" dirty="0">
                <a:solidFill>
                  <a:schemeClr val="tx1"/>
                </a:solidFill>
                <a:latin typeface="+mj-ea"/>
              </a:rPr>
              <a:t>方面</a:t>
            </a:r>
          </a:p>
        </p:txBody>
      </p:sp>
      <p:sp>
        <p:nvSpPr>
          <p:cNvPr id="34" name="手繪多邊形 33"/>
          <p:cNvSpPr/>
          <p:nvPr/>
        </p:nvSpPr>
        <p:spPr>
          <a:xfrm flipH="1">
            <a:off x="4455642" y="2094513"/>
            <a:ext cx="972000" cy="396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因為</a:t>
            </a:r>
            <a:r>
              <a:rPr lang="en-US" altLang="zh-TW" sz="1600" b="1" i="1" dirty="0" smtClean="0">
                <a:solidFill>
                  <a:schemeClr val="tx1"/>
                </a:solidFill>
                <a:latin typeface="+mn-ea"/>
              </a:rPr>
              <a:t>……</a:t>
            </a:r>
            <a:endParaRPr lang="en-US" altLang="zh-TW" sz="1600" b="1" i="1" dirty="0">
              <a:solidFill>
                <a:schemeClr val="tx1"/>
              </a:solidFill>
              <a:latin typeface="+mn-ea"/>
            </a:endParaRPr>
          </a:p>
        </p:txBody>
      </p:sp>
      <p:sp>
        <p:nvSpPr>
          <p:cNvPr id="35" name="手繪多邊形 34"/>
          <p:cNvSpPr/>
          <p:nvPr/>
        </p:nvSpPr>
        <p:spPr>
          <a:xfrm flipH="1">
            <a:off x="1532218" y="2750174"/>
            <a:ext cx="972000" cy="396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因為</a:t>
            </a:r>
            <a:r>
              <a:rPr lang="en-US" altLang="zh-TW" sz="1600" b="1" i="1" dirty="0" smtClean="0">
                <a:solidFill>
                  <a:schemeClr val="tx1"/>
                </a:solidFill>
                <a:latin typeface="+mn-ea"/>
              </a:rPr>
              <a:t>……</a:t>
            </a:r>
            <a:endParaRPr lang="en-US" altLang="zh-TW" sz="1600" b="1" i="1" dirty="0">
              <a:solidFill>
                <a:schemeClr val="tx1"/>
              </a:solidFill>
              <a:latin typeface="+mn-ea"/>
            </a:endParaRPr>
          </a:p>
        </p:txBody>
      </p:sp>
      <p:sp>
        <p:nvSpPr>
          <p:cNvPr id="36" name="手繪多邊形 35"/>
          <p:cNvSpPr/>
          <p:nvPr/>
        </p:nvSpPr>
        <p:spPr>
          <a:xfrm>
            <a:off x="5363211" y="4024666"/>
            <a:ext cx="972000" cy="396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因為</a:t>
            </a:r>
            <a:r>
              <a:rPr lang="en-US" altLang="zh-TW" sz="1600" b="1" i="1" dirty="0" smtClean="0">
                <a:solidFill>
                  <a:schemeClr val="tx1"/>
                </a:solidFill>
                <a:latin typeface="+mn-ea"/>
              </a:rPr>
              <a:t>……</a:t>
            </a:r>
            <a:endParaRPr lang="en-US" altLang="zh-TW" sz="1600" b="1" i="1" dirty="0">
              <a:solidFill>
                <a:schemeClr val="tx1"/>
              </a:solidFill>
              <a:latin typeface="+mn-ea"/>
            </a:endParaRPr>
          </a:p>
        </p:txBody>
      </p:sp>
      <p:sp>
        <p:nvSpPr>
          <p:cNvPr id="37" name="手繪多邊形 36"/>
          <p:cNvSpPr/>
          <p:nvPr/>
        </p:nvSpPr>
        <p:spPr>
          <a:xfrm flipH="1">
            <a:off x="3786228" y="5174975"/>
            <a:ext cx="972000" cy="396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因為</a:t>
            </a:r>
            <a:r>
              <a:rPr lang="en-US" altLang="zh-TW" sz="1600" b="1" i="1" dirty="0" smtClean="0">
                <a:solidFill>
                  <a:schemeClr val="tx1"/>
                </a:solidFill>
                <a:latin typeface="+mn-ea"/>
              </a:rPr>
              <a:t>……</a:t>
            </a:r>
            <a:endParaRPr lang="en-US" altLang="zh-TW" sz="1600" b="1" i="1" dirty="0">
              <a:solidFill>
                <a:schemeClr val="tx1"/>
              </a:solidFill>
              <a:latin typeface="+mn-ea"/>
            </a:endParaRPr>
          </a:p>
        </p:txBody>
      </p:sp>
      <p:sp>
        <p:nvSpPr>
          <p:cNvPr id="38" name="手繪多邊形 37"/>
          <p:cNvSpPr/>
          <p:nvPr/>
        </p:nvSpPr>
        <p:spPr>
          <a:xfrm>
            <a:off x="7212333" y="1938620"/>
            <a:ext cx="972000" cy="396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a:t>
            </a:r>
            <a:r>
              <a:rPr lang="en-US" altLang="zh-TW" sz="1600" b="1" i="1" dirty="0" smtClean="0">
                <a:solidFill>
                  <a:schemeClr val="tx1"/>
                </a:solidFill>
                <a:latin typeface="+mn-ea"/>
              </a:rPr>
              <a:t>……</a:t>
            </a:r>
            <a:endParaRPr lang="en-US" altLang="zh-TW" sz="1600" b="1" i="1" dirty="0">
              <a:solidFill>
                <a:schemeClr val="tx1"/>
              </a:solidFill>
              <a:latin typeface="+mn-ea"/>
            </a:endParaRPr>
          </a:p>
        </p:txBody>
      </p:sp>
      <p:sp>
        <p:nvSpPr>
          <p:cNvPr id="39" name="手繪多邊形 38"/>
          <p:cNvSpPr/>
          <p:nvPr/>
        </p:nvSpPr>
        <p:spPr>
          <a:xfrm>
            <a:off x="4758228" y="2944954"/>
            <a:ext cx="972000" cy="396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a:t>
            </a:r>
            <a:r>
              <a:rPr lang="en-US" altLang="zh-TW" sz="1600" b="1" i="1" dirty="0" smtClean="0">
                <a:solidFill>
                  <a:schemeClr val="tx1"/>
                </a:solidFill>
                <a:latin typeface="+mn-ea"/>
              </a:rPr>
              <a:t>……</a:t>
            </a:r>
            <a:endParaRPr lang="en-US" altLang="zh-TW" sz="1600" b="1" i="1" dirty="0">
              <a:solidFill>
                <a:schemeClr val="tx1"/>
              </a:solidFill>
              <a:latin typeface="+mn-ea"/>
            </a:endParaRPr>
          </a:p>
        </p:txBody>
      </p:sp>
      <p:sp>
        <p:nvSpPr>
          <p:cNvPr id="40" name="手繪多邊形 39"/>
          <p:cNvSpPr/>
          <p:nvPr/>
        </p:nvSpPr>
        <p:spPr>
          <a:xfrm>
            <a:off x="7609608" y="4281389"/>
            <a:ext cx="972000" cy="396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a:t>
            </a:r>
            <a:r>
              <a:rPr lang="en-US" altLang="zh-TW" sz="1600" b="1" i="1" dirty="0" smtClean="0">
                <a:solidFill>
                  <a:schemeClr val="tx1"/>
                </a:solidFill>
                <a:latin typeface="+mn-ea"/>
              </a:rPr>
              <a:t>……</a:t>
            </a:r>
            <a:endParaRPr lang="en-US" altLang="zh-TW" sz="1600" b="1" i="1" dirty="0">
              <a:solidFill>
                <a:schemeClr val="tx1"/>
              </a:solidFill>
              <a:latin typeface="+mn-ea"/>
            </a:endParaRPr>
          </a:p>
        </p:txBody>
      </p:sp>
      <p:grpSp>
        <p:nvGrpSpPr>
          <p:cNvPr id="45" name="群組 44"/>
          <p:cNvGrpSpPr/>
          <p:nvPr/>
        </p:nvGrpSpPr>
        <p:grpSpPr>
          <a:xfrm flipH="1">
            <a:off x="5798641" y="5926427"/>
            <a:ext cx="972000" cy="403823"/>
            <a:chOff x="7700297" y="6057638"/>
            <a:chExt cx="2723869" cy="674004"/>
          </a:xfrm>
        </p:grpSpPr>
        <p:sp>
          <p:nvSpPr>
            <p:cNvPr id="46" name="手繪多邊形 45"/>
            <p:cNvSpPr/>
            <p:nvPr/>
          </p:nvSpPr>
          <p:spPr>
            <a:xfrm flipV="1">
              <a:off x="7812912" y="6057638"/>
              <a:ext cx="2498640" cy="660947"/>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ctr"/>
            <a:lstStyle/>
            <a:p>
              <a:pPr algn="ctr"/>
              <a:endParaRPr lang="zh-TW" altLang="en-US" b="1" dirty="0">
                <a:solidFill>
                  <a:schemeClr val="tx1"/>
                </a:solidFill>
                <a:latin typeface="+mj-ea"/>
              </a:endParaRPr>
            </a:p>
          </p:txBody>
        </p:sp>
        <p:sp>
          <p:nvSpPr>
            <p:cNvPr id="47" name="矩形 46"/>
            <p:cNvSpPr/>
            <p:nvPr/>
          </p:nvSpPr>
          <p:spPr>
            <a:xfrm>
              <a:off x="7700297" y="6166576"/>
              <a:ext cx="2723869" cy="565066"/>
            </a:xfrm>
            <a:prstGeom prst="rect">
              <a:avLst/>
            </a:prstGeom>
          </p:spPr>
          <p:txBody>
            <a:bodyPr wrap="square" anchor="ctr">
              <a:spAutoFit/>
            </a:bodyPr>
            <a:lstStyle/>
            <a:p>
              <a:pPr algn="ctr"/>
              <a:r>
                <a:rPr lang="zh-TW" altLang="en-US" sz="1600" b="1" i="1" dirty="0" smtClean="0">
                  <a:latin typeface="+mn-ea"/>
                </a:rPr>
                <a:t>所以</a:t>
              </a:r>
              <a:r>
                <a:rPr lang="en-US" altLang="zh-TW" sz="1600" b="1" i="1" dirty="0" smtClean="0">
                  <a:latin typeface="+mn-ea"/>
                </a:rPr>
                <a:t>……</a:t>
              </a:r>
              <a:endParaRPr lang="zh-TW" altLang="en-US" sz="1600" b="1" i="1" dirty="0">
                <a:latin typeface="+mn-ea"/>
              </a:endParaRPr>
            </a:p>
          </p:txBody>
        </p:sp>
      </p:grpSp>
      <p:sp>
        <p:nvSpPr>
          <p:cNvPr id="48" name="手繪多邊形 47"/>
          <p:cNvSpPr/>
          <p:nvPr/>
        </p:nvSpPr>
        <p:spPr>
          <a:xfrm>
            <a:off x="7301242" y="2934381"/>
            <a:ext cx="972000" cy="396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因而</a:t>
            </a:r>
            <a:r>
              <a:rPr lang="en-US" altLang="zh-TW" sz="1600" b="1" i="1" dirty="0" smtClean="0">
                <a:solidFill>
                  <a:schemeClr val="tx1"/>
                </a:solidFill>
                <a:latin typeface="+mn-ea"/>
              </a:rPr>
              <a:t>……</a:t>
            </a:r>
            <a:endParaRPr lang="en-US" altLang="zh-TW" sz="1600" b="1" i="1" dirty="0">
              <a:solidFill>
                <a:schemeClr val="tx1"/>
              </a:solidFill>
              <a:latin typeface="+mn-ea"/>
            </a:endParaRPr>
          </a:p>
        </p:txBody>
      </p:sp>
      <p:sp>
        <p:nvSpPr>
          <p:cNvPr id="49" name="手繪多邊形 48"/>
          <p:cNvSpPr/>
          <p:nvPr/>
        </p:nvSpPr>
        <p:spPr>
          <a:xfrm>
            <a:off x="9239808" y="3083906"/>
            <a:ext cx="972000" cy="396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以致</a:t>
            </a:r>
            <a:r>
              <a:rPr lang="en-US" altLang="zh-TW" sz="1600" b="1" i="1" dirty="0" smtClean="0">
                <a:solidFill>
                  <a:schemeClr val="tx1"/>
                </a:solidFill>
                <a:latin typeface="+mn-ea"/>
              </a:rPr>
              <a:t>……</a:t>
            </a:r>
            <a:endParaRPr lang="en-US" altLang="zh-TW" sz="1600" b="1" i="1" dirty="0">
              <a:solidFill>
                <a:schemeClr val="tx1"/>
              </a:solidFill>
              <a:latin typeface="+mn-ea"/>
            </a:endParaRPr>
          </a:p>
        </p:txBody>
      </p:sp>
      <p:sp>
        <p:nvSpPr>
          <p:cNvPr id="50" name="手繪多邊形 49"/>
          <p:cNvSpPr/>
          <p:nvPr/>
        </p:nvSpPr>
        <p:spPr>
          <a:xfrm>
            <a:off x="8581608" y="4935006"/>
            <a:ext cx="972000" cy="396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因而</a:t>
            </a:r>
            <a:r>
              <a:rPr lang="en-US" altLang="zh-TW" sz="1600" b="1" i="1" dirty="0" smtClean="0">
                <a:solidFill>
                  <a:schemeClr val="tx1"/>
                </a:solidFill>
                <a:latin typeface="+mn-ea"/>
              </a:rPr>
              <a:t>……</a:t>
            </a:r>
            <a:endParaRPr lang="en-US" altLang="zh-TW" sz="1600" b="1" i="1" dirty="0">
              <a:solidFill>
                <a:schemeClr val="tx1"/>
              </a:solidFill>
              <a:latin typeface="+mn-ea"/>
            </a:endParaRPr>
          </a:p>
        </p:txBody>
      </p:sp>
      <p:sp>
        <p:nvSpPr>
          <p:cNvPr id="52" name="手繪多邊形 51"/>
          <p:cNvSpPr/>
          <p:nvPr/>
        </p:nvSpPr>
        <p:spPr>
          <a:xfrm>
            <a:off x="10272823" y="3997967"/>
            <a:ext cx="1728000" cy="36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en-US" altLang="zh-TW" sz="1600" b="1" i="1" dirty="0" smtClean="0">
                <a:solidFill>
                  <a:schemeClr val="tx1"/>
                </a:solidFill>
                <a:latin typeface="+mj-ea"/>
              </a:rPr>
              <a:t>……</a:t>
            </a:r>
            <a:r>
              <a:rPr lang="zh-TW" altLang="en-US" sz="1600" b="1" i="1" dirty="0" smtClean="0">
                <a:solidFill>
                  <a:schemeClr val="tx1"/>
                </a:solidFill>
                <a:latin typeface="+mj-ea"/>
              </a:rPr>
              <a:t>的原因有</a:t>
            </a:r>
            <a:r>
              <a:rPr lang="en-US" altLang="zh-TW" sz="1600" b="1" i="1" dirty="0" smtClean="0">
                <a:solidFill>
                  <a:schemeClr val="tx1"/>
                </a:solidFill>
                <a:latin typeface="+mj-ea"/>
              </a:rPr>
              <a:t>……</a:t>
            </a:r>
            <a:endParaRPr lang="en-US" altLang="zh-TW" sz="1600" b="1" i="1" dirty="0">
              <a:solidFill>
                <a:schemeClr val="tx1"/>
              </a:solidFill>
              <a:latin typeface="+mj-ea"/>
            </a:endParaRPr>
          </a:p>
        </p:txBody>
      </p:sp>
      <p:grpSp>
        <p:nvGrpSpPr>
          <p:cNvPr id="53" name="群組 52"/>
          <p:cNvGrpSpPr/>
          <p:nvPr/>
        </p:nvGrpSpPr>
        <p:grpSpPr>
          <a:xfrm flipH="1">
            <a:off x="10261195" y="4981318"/>
            <a:ext cx="972000" cy="403823"/>
            <a:chOff x="7700297" y="6057638"/>
            <a:chExt cx="2723869" cy="674004"/>
          </a:xfrm>
        </p:grpSpPr>
        <p:sp>
          <p:nvSpPr>
            <p:cNvPr id="54" name="手繪多邊形 53"/>
            <p:cNvSpPr/>
            <p:nvPr/>
          </p:nvSpPr>
          <p:spPr>
            <a:xfrm flipV="1">
              <a:off x="7812912" y="6057638"/>
              <a:ext cx="2498640" cy="660947"/>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ctr"/>
            <a:lstStyle/>
            <a:p>
              <a:pPr algn="ctr"/>
              <a:endParaRPr lang="zh-TW" altLang="en-US" b="1" dirty="0">
                <a:solidFill>
                  <a:schemeClr val="tx1"/>
                </a:solidFill>
                <a:latin typeface="+mj-ea"/>
              </a:endParaRPr>
            </a:p>
          </p:txBody>
        </p:sp>
        <p:sp>
          <p:nvSpPr>
            <p:cNvPr id="55" name="矩形 54"/>
            <p:cNvSpPr/>
            <p:nvPr/>
          </p:nvSpPr>
          <p:spPr>
            <a:xfrm>
              <a:off x="7700297" y="6166576"/>
              <a:ext cx="2723869" cy="565066"/>
            </a:xfrm>
            <a:prstGeom prst="rect">
              <a:avLst/>
            </a:prstGeom>
          </p:spPr>
          <p:txBody>
            <a:bodyPr wrap="square" anchor="ctr">
              <a:spAutoFit/>
            </a:bodyPr>
            <a:lstStyle/>
            <a:p>
              <a:pPr algn="ctr"/>
              <a:r>
                <a:rPr lang="zh-TW" altLang="en-US" sz="1600" b="1" i="1" dirty="0" smtClean="0">
                  <a:latin typeface="+mn-ea"/>
                </a:rPr>
                <a:t>就</a:t>
              </a:r>
              <a:r>
                <a:rPr lang="en-US" altLang="zh-TW" sz="1600" b="1" i="1" dirty="0" smtClean="0">
                  <a:latin typeface="+mn-ea"/>
                </a:rPr>
                <a:t>……</a:t>
              </a:r>
              <a:endParaRPr lang="zh-TW" altLang="en-US" sz="1600" b="1" i="1" dirty="0">
                <a:latin typeface="+mn-ea"/>
              </a:endParaRPr>
            </a:p>
          </p:txBody>
        </p:sp>
      </p:grpSp>
      <p:grpSp>
        <p:nvGrpSpPr>
          <p:cNvPr id="57" name="群組 56"/>
          <p:cNvGrpSpPr/>
          <p:nvPr/>
        </p:nvGrpSpPr>
        <p:grpSpPr>
          <a:xfrm>
            <a:off x="3508606" y="3701713"/>
            <a:ext cx="972000" cy="403823"/>
            <a:chOff x="7700297" y="6057638"/>
            <a:chExt cx="2723869" cy="674004"/>
          </a:xfrm>
        </p:grpSpPr>
        <p:sp>
          <p:nvSpPr>
            <p:cNvPr id="58" name="手繪多邊形 57"/>
            <p:cNvSpPr/>
            <p:nvPr/>
          </p:nvSpPr>
          <p:spPr>
            <a:xfrm flipV="1">
              <a:off x="7812912" y="6057638"/>
              <a:ext cx="2498640" cy="660947"/>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ctr"/>
            <a:lstStyle/>
            <a:p>
              <a:pPr algn="ctr"/>
              <a:endParaRPr lang="zh-TW" altLang="en-US" b="1" dirty="0">
                <a:solidFill>
                  <a:schemeClr val="tx1"/>
                </a:solidFill>
                <a:latin typeface="+mj-ea"/>
              </a:endParaRPr>
            </a:p>
          </p:txBody>
        </p:sp>
        <p:sp>
          <p:nvSpPr>
            <p:cNvPr id="59" name="矩形 58"/>
            <p:cNvSpPr/>
            <p:nvPr/>
          </p:nvSpPr>
          <p:spPr>
            <a:xfrm>
              <a:off x="7700297" y="6166576"/>
              <a:ext cx="2723869" cy="565066"/>
            </a:xfrm>
            <a:prstGeom prst="rect">
              <a:avLst/>
            </a:prstGeom>
          </p:spPr>
          <p:txBody>
            <a:bodyPr wrap="square" anchor="ctr">
              <a:spAutoFit/>
            </a:bodyPr>
            <a:lstStyle/>
            <a:p>
              <a:pPr algn="ctr"/>
              <a:r>
                <a:rPr lang="zh-TW" altLang="en-US" sz="1600" b="1" i="1" dirty="0" smtClean="0">
                  <a:latin typeface="+mn-ea"/>
                </a:rPr>
                <a:t>是</a:t>
              </a:r>
              <a:r>
                <a:rPr lang="en-US" altLang="zh-TW" sz="1600" b="1" i="1" dirty="0" smtClean="0">
                  <a:latin typeface="+mn-ea"/>
                </a:rPr>
                <a:t>……</a:t>
              </a:r>
              <a:endParaRPr lang="zh-TW" altLang="en-US" sz="1600" b="1" i="1" dirty="0">
                <a:latin typeface="+mn-ea"/>
              </a:endParaRPr>
            </a:p>
          </p:txBody>
        </p:sp>
      </p:grpSp>
      <p:grpSp>
        <p:nvGrpSpPr>
          <p:cNvPr id="60" name="群組 59"/>
          <p:cNvGrpSpPr/>
          <p:nvPr/>
        </p:nvGrpSpPr>
        <p:grpSpPr>
          <a:xfrm flipH="1">
            <a:off x="1911599" y="4226215"/>
            <a:ext cx="972000" cy="403823"/>
            <a:chOff x="7700297" y="6057638"/>
            <a:chExt cx="2723869" cy="674004"/>
          </a:xfrm>
        </p:grpSpPr>
        <p:sp>
          <p:nvSpPr>
            <p:cNvPr id="61" name="手繪多邊形 60"/>
            <p:cNvSpPr/>
            <p:nvPr/>
          </p:nvSpPr>
          <p:spPr>
            <a:xfrm flipV="1">
              <a:off x="7812912" y="6057638"/>
              <a:ext cx="2498640" cy="660947"/>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ctr"/>
            <a:lstStyle/>
            <a:p>
              <a:pPr algn="ctr"/>
              <a:endParaRPr lang="zh-TW" altLang="en-US" b="1" dirty="0">
                <a:solidFill>
                  <a:schemeClr val="tx1"/>
                </a:solidFill>
                <a:latin typeface="+mj-ea"/>
              </a:endParaRPr>
            </a:p>
          </p:txBody>
        </p:sp>
        <p:sp>
          <p:nvSpPr>
            <p:cNvPr id="62" name="矩形 61"/>
            <p:cNvSpPr/>
            <p:nvPr/>
          </p:nvSpPr>
          <p:spPr>
            <a:xfrm>
              <a:off x="7700297" y="6166576"/>
              <a:ext cx="2723869" cy="565066"/>
            </a:xfrm>
            <a:prstGeom prst="rect">
              <a:avLst/>
            </a:prstGeom>
          </p:spPr>
          <p:txBody>
            <a:bodyPr wrap="square" anchor="ctr">
              <a:spAutoFit/>
            </a:bodyPr>
            <a:lstStyle/>
            <a:p>
              <a:pPr algn="ctr"/>
              <a:r>
                <a:rPr lang="zh-TW" altLang="en-US" sz="1600" b="1" i="1" dirty="0" smtClean="0">
                  <a:latin typeface="+mn-ea"/>
                </a:rPr>
                <a:t>會</a:t>
              </a:r>
              <a:r>
                <a:rPr lang="en-US" altLang="zh-TW" sz="1600" b="1" i="1" dirty="0" smtClean="0">
                  <a:latin typeface="+mn-ea"/>
                </a:rPr>
                <a:t>……</a:t>
              </a:r>
              <a:endParaRPr lang="zh-TW" altLang="en-US" sz="1600" b="1" i="1" dirty="0">
                <a:latin typeface="+mn-ea"/>
              </a:endParaRPr>
            </a:p>
          </p:txBody>
        </p:sp>
      </p:grpSp>
      <p:sp>
        <p:nvSpPr>
          <p:cNvPr id="66" name="手繪多邊形 65"/>
          <p:cNvSpPr/>
          <p:nvPr/>
        </p:nvSpPr>
        <p:spPr>
          <a:xfrm flipH="1">
            <a:off x="3169270" y="4497533"/>
            <a:ext cx="972000" cy="396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例如</a:t>
            </a:r>
            <a:r>
              <a:rPr lang="en-US" altLang="zh-TW" sz="1600" b="1" i="1" dirty="0" smtClean="0">
                <a:solidFill>
                  <a:schemeClr val="tx1"/>
                </a:solidFill>
                <a:latin typeface="+mn-ea"/>
              </a:rPr>
              <a:t>……</a:t>
            </a:r>
            <a:endParaRPr lang="en-US" altLang="zh-TW" sz="1600" b="1" i="1" dirty="0">
              <a:solidFill>
                <a:schemeClr val="tx1"/>
              </a:solidFill>
              <a:latin typeface="+mn-ea"/>
            </a:endParaRPr>
          </a:p>
        </p:txBody>
      </p:sp>
      <p:grpSp>
        <p:nvGrpSpPr>
          <p:cNvPr id="44" name="群組 43"/>
          <p:cNvGrpSpPr/>
          <p:nvPr/>
        </p:nvGrpSpPr>
        <p:grpSpPr>
          <a:xfrm flipH="1">
            <a:off x="8785638" y="6027587"/>
            <a:ext cx="2772000" cy="731359"/>
            <a:chOff x="7700297" y="6057635"/>
            <a:chExt cx="2723869" cy="660947"/>
          </a:xfrm>
        </p:grpSpPr>
        <p:sp>
          <p:nvSpPr>
            <p:cNvPr id="51" name="手繪多邊形 50"/>
            <p:cNvSpPr/>
            <p:nvPr/>
          </p:nvSpPr>
          <p:spPr>
            <a:xfrm flipV="1">
              <a:off x="7812912" y="6057635"/>
              <a:ext cx="2498640" cy="660947"/>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ctr"/>
            <a:lstStyle/>
            <a:p>
              <a:pPr algn="ctr"/>
              <a:endParaRPr lang="zh-TW" altLang="en-US" b="1" dirty="0">
                <a:solidFill>
                  <a:schemeClr val="tx1"/>
                </a:solidFill>
                <a:latin typeface="+mj-ea"/>
              </a:endParaRPr>
            </a:p>
          </p:txBody>
        </p:sp>
        <p:sp>
          <p:nvSpPr>
            <p:cNvPr id="56" name="矩形 55"/>
            <p:cNvSpPr/>
            <p:nvPr/>
          </p:nvSpPr>
          <p:spPr>
            <a:xfrm>
              <a:off x="7700297" y="6184863"/>
              <a:ext cx="2723869" cy="528476"/>
            </a:xfrm>
            <a:prstGeom prst="rect">
              <a:avLst/>
            </a:prstGeom>
          </p:spPr>
          <p:txBody>
            <a:bodyPr wrap="square" anchor="ctr">
              <a:spAutoFit/>
            </a:bodyPr>
            <a:lstStyle/>
            <a:p>
              <a:pPr algn="ctr"/>
              <a:r>
                <a:rPr lang="zh-TW" altLang="en-US" sz="1600" b="1" i="1" dirty="0">
                  <a:latin typeface="+mn-ea"/>
                </a:rPr>
                <a:t>總括而言，</a:t>
              </a:r>
              <a:r>
                <a:rPr lang="en-US" altLang="zh-TW" sz="1600" b="1" i="1" dirty="0">
                  <a:latin typeface="+mn-ea"/>
                </a:rPr>
                <a:t>……</a:t>
              </a:r>
              <a:r>
                <a:rPr lang="zh-TW" altLang="en-US" sz="1600" b="1" i="1" dirty="0">
                  <a:latin typeface="+mn-ea"/>
                </a:rPr>
                <a:t>由</a:t>
              </a:r>
              <a:r>
                <a:rPr lang="en-US" altLang="zh-TW" sz="1600" b="1" i="1" dirty="0">
                  <a:latin typeface="+mn-ea"/>
                </a:rPr>
                <a:t>……</a:t>
              </a:r>
              <a:r>
                <a:rPr lang="zh-TW" altLang="en-US" sz="1600" b="1" i="1" dirty="0" smtClean="0">
                  <a:latin typeface="+mn-ea"/>
                </a:rPr>
                <a:t>方面</a:t>
              </a:r>
              <a:r>
                <a:rPr lang="en-US" altLang="zh-TW" sz="1600" b="1" i="1" dirty="0" smtClean="0">
                  <a:latin typeface="+mn-ea"/>
                </a:rPr>
                <a:t/>
              </a:r>
              <a:br>
                <a:rPr lang="en-US" altLang="zh-TW" sz="1600" b="1" i="1" dirty="0" smtClean="0">
                  <a:latin typeface="+mn-ea"/>
                </a:rPr>
              </a:br>
              <a:r>
                <a:rPr lang="zh-TW" altLang="en-US" sz="1600" b="1" i="1" dirty="0" smtClean="0">
                  <a:latin typeface="+mn-ea"/>
                </a:rPr>
                <a:t>的</a:t>
              </a:r>
              <a:r>
                <a:rPr lang="zh-TW" altLang="en-US" sz="1600" b="1" i="1" dirty="0">
                  <a:latin typeface="+mn-ea"/>
                </a:rPr>
                <a:t>原因引</a:t>
              </a:r>
              <a:r>
                <a:rPr lang="zh-TW" altLang="en-US" sz="1600" b="1" i="1" dirty="0" smtClean="0">
                  <a:latin typeface="+mn-ea"/>
                </a:rPr>
                <a:t>致</a:t>
              </a:r>
              <a:endParaRPr lang="en-US" altLang="zh-TW" sz="1600" b="1" i="1" dirty="0">
                <a:latin typeface="+mn-ea"/>
              </a:endParaRPr>
            </a:p>
          </p:txBody>
        </p:sp>
      </p:grpSp>
      <p:sp>
        <p:nvSpPr>
          <p:cNvPr id="64" name="Rectangle: Rounded Corners 32">
            <a:extLst>
              <a:ext uri="{FF2B5EF4-FFF2-40B4-BE49-F238E27FC236}">
                <a16:creationId xmlns:a16="http://schemas.microsoft.com/office/drawing/2014/main" id="{B6477AE2-8317-421F-9149-3BA0B1ED8B95}"/>
              </a:ext>
            </a:extLst>
          </p:cNvPr>
          <p:cNvSpPr>
            <a:spLocks/>
          </p:cNvSpPr>
          <p:nvPr/>
        </p:nvSpPr>
        <p:spPr>
          <a:xfrm flipH="1">
            <a:off x="515778" y="683679"/>
            <a:ext cx="3060000" cy="720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2400" b="1" dirty="0" smtClean="0">
                <a:solidFill>
                  <a:schemeClr val="tx1"/>
                </a:solidFill>
                <a:latin typeface="Microsoft JhengHei" panose="020B0604030504040204" pitchFamily="34" charset="-120"/>
                <a:ea typeface="Microsoft JhengHei" panose="020B0604030504040204" pitchFamily="34" charset="-120"/>
              </a:rPr>
              <a:t>6. </a:t>
            </a:r>
            <a:r>
              <a:rPr lang="zh-TW" altLang="en-US" sz="2400" b="1" dirty="0" smtClean="0">
                <a:solidFill>
                  <a:schemeClr val="tx1"/>
                </a:solidFill>
                <a:latin typeface="Microsoft JhengHei" panose="020B0604030504040204" pitchFamily="34" charset="-120"/>
                <a:ea typeface="Microsoft JhengHei" panose="020B0604030504040204" pitchFamily="34" charset="-120"/>
              </a:rPr>
              <a:t>運用因果解釋</a:t>
            </a:r>
            <a:r>
              <a:rPr lang="en-US" altLang="zh-TW" sz="2400" b="1" dirty="0" smtClean="0">
                <a:solidFill>
                  <a:schemeClr val="tx1"/>
                </a:solidFill>
                <a:latin typeface="Microsoft JhengHei" panose="020B0604030504040204" pitchFamily="34" charset="-120"/>
                <a:ea typeface="Microsoft JhengHei" panose="020B0604030504040204" pitchFamily="34" charset="-120"/>
              </a:rPr>
              <a:t/>
            </a:r>
            <a:br>
              <a:rPr lang="en-US" altLang="zh-TW" sz="2400" b="1" dirty="0" smtClean="0">
                <a:solidFill>
                  <a:schemeClr val="tx1"/>
                </a:solidFill>
                <a:latin typeface="Microsoft JhengHei" panose="020B0604030504040204" pitchFamily="34" charset="-120"/>
                <a:ea typeface="Microsoft JhengHei" panose="020B0604030504040204" pitchFamily="34" charset="-120"/>
              </a:rPr>
            </a:br>
            <a:r>
              <a:rPr lang="zh-TW" altLang="en-US" sz="2400" b="1" dirty="0" smtClean="0">
                <a:solidFill>
                  <a:schemeClr val="tx1"/>
                </a:solidFill>
                <a:latin typeface="Microsoft JhengHei" panose="020B0604030504040204" pitchFamily="34" charset="-120"/>
                <a:ea typeface="Microsoft JhengHei" panose="020B0604030504040204" pitchFamily="34" charset="-120"/>
              </a:rPr>
              <a:t>模範短語</a:t>
            </a:r>
            <a:endParaRPr lang="en-ID" altLang="zh-TW" sz="2400" dirty="0">
              <a:solidFill>
                <a:schemeClr val="tx1"/>
              </a:solidFill>
              <a:latin typeface="Microsoft JhengHei" panose="020B0604030504040204" pitchFamily="34" charset="-120"/>
              <a:ea typeface="Microsoft JhengHei" panose="020B0604030504040204" pitchFamily="34" charset="-120"/>
            </a:endParaRPr>
          </a:p>
        </p:txBody>
      </p:sp>
      <p:sp>
        <p:nvSpPr>
          <p:cNvPr id="65" name="Rectangle: Rounded Corners 32">
            <a:extLst>
              <a:ext uri="{FF2B5EF4-FFF2-40B4-BE49-F238E27FC236}">
                <a16:creationId xmlns:a16="http://schemas.microsoft.com/office/drawing/2014/main" id="{B6477AE2-8317-421F-9149-3BA0B1ED8B95}"/>
              </a:ext>
            </a:extLst>
          </p:cNvPr>
          <p:cNvSpPr>
            <a:spLocks/>
          </p:cNvSpPr>
          <p:nvPr/>
        </p:nvSpPr>
        <p:spPr>
          <a:xfrm flipH="1">
            <a:off x="10129872" y="286183"/>
            <a:ext cx="1806336" cy="540351"/>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smtClean="0">
                <a:solidFill>
                  <a:schemeClr val="tx1"/>
                </a:solidFill>
                <a:latin typeface="Microsoft JhengHei" panose="020B0604030504040204" pitchFamily="34" charset="-120"/>
                <a:ea typeface="Microsoft JhengHei" panose="020B0604030504040204" pitchFamily="34" charset="-120"/>
              </a:rPr>
              <a:t>示例</a:t>
            </a:r>
            <a:endParaRPr lang="en-ID" sz="2800" dirty="0">
              <a:solidFill>
                <a:schemeClr val="tx1"/>
              </a:solidFill>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735550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500"/>
                                        <p:tgtEl>
                                          <p:spTgt spid="5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500"/>
                                        <p:tgtEl>
                                          <p:spTgt spid="3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7"/>
                                        </p:tgtEl>
                                        <p:attrNameLst>
                                          <p:attrName>style.visibility</p:attrName>
                                        </p:attrNameLst>
                                      </p:cBhvr>
                                      <p:to>
                                        <p:strVal val="visible"/>
                                      </p:to>
                                    </p:set>
                                    <p:animEffect transition="in" filter="fade">
                                      <p:cBhvr>
                                        <p:cTn id="22" dur="500"/>
                                        <p:tgtEl>
                                          <p:spTgt spid="5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0"/>
                                        </p:tgtEl>
                                        <p:attrNameLst>
                                          <p:attrName>style.visibility</p:attrName>
                                        </p:attrNameLst>
                                      </p:cBhvr>
                                      <p:to>
                                        <p:strVal val="visible"/>
                                      </p:to>
                                    </p:set>
                                    <p:animEffect transition="in" filter="fade">
                                      <p:cBhvr>
                                        <p:cTn id="27" dur="500"/>
                                        <p:tgtEl>
                                          <p:spTgt spid="6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9"/>
                                        </p:tgtEl>
                                        <p:attrNameLst>
                                          <p:attrName>style.visibility</p:attrName>
                                        </p:attrNameLst>
                                      </p:cBhvr>
                                      <p:to>
                                        <p:strVal val="visible"/>
                                      </p:to>
                                    </p:set>
                                    <p:animEffect transition="in" filter="fade">
                                      <p:cBhvr>
                                        <p:cTn id="32" dur="500"/>
                                        <p:tgtEl>
                                          <p:spTgt spid="3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8"/>
                                        </p:tgtEl>
                                        <p:attrNameLst>
                                          <p:attrName>style.visibility</p:attrName>
                                        </p:attrNameLst>
                                      </p:cBhvr>
                                      <p:to>
                                        <p:strVal val="visible"/>
                                      </p:to>
                                    </p:set>
                                    <p:animEffect transition="in" filter="fade">
                                      <p:cBhvr>
                                        <p:cTn id="37" dur="500"/>
                                        <p:tgtEl>
                                          <p:spTgt spid="48"/>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fade">
                                      <p:cBhvr>
                                        <p:cTn id="42" dur="500"/>
                                        <p:tgtEl>
                                          <p:spTgt spid="3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66"/>
                                        </p:tgtEl>
                                        <p:attrNameLst>
                                          <p:attrName>style.visibility</p:attrName>
                                        </p:attrNameLst>
                                      </p:cBhvr>
                                      <p:to>
                                        <p:strVal val="visible"/>
                                      </p:to>
                                    </p:set>
                                    <p:animEffect transition="in" filter="fade">
                                      <p:cBhvr>
                                        <p:cTn id="47" dur="500"/>
                                        <p:tgtEl>
                                          <p:spTgt spid="66"/>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40"/>
                                        </p:tgtEl>
                                        <p:attrNameLst>
                                          <p:attrName>style.visibility</p:attrName>
                                        </p:attrNameLst>
                                      </p:cBhvr>
                                      <p:to>
                                        <p:strVal val="visible"/>
                                      </p:to>
                                    </p:set>
                                    <p:animEffect transition="in" filter="fade">
                                      <p:cBhvr>
                                        <p:cTn id="52" dur="500"/>
                                        <p:tgtEl>
                                          <p:spTgt spid="40"/>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fade">
                                      <p:cBhvr>
                                        <p:cTn id="57" dur="500"/>
                                        <p:tgtEl>
                                          <p:spTgt spid="49"/>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53"/>
                                        </p:tgtEl>
                                        <p:attrNameLst>
                                          <p:attrName>style.visibility</p:attrName>
                                        </p:attrNameLst>
                                      </p:cBhvr>
                                      <p:to>
                                        <p:strVal val="visible"/>
                                      </p:to>
                                    </p:set>
                                    <p:animEffect transition="in" filter="fade">
                                      <p:cBhvr>
                                        <p:cTn id="62" dur="500"/>
                                        <p:tgtEl>
                                          <p:spTgt spid="53"/>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500"/>
                                        <p:tgtEl>
                                          <p:spTgt spid="27"/>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37"/>
                                        </p:tgtEl>
                                        <p:attrNameLst>
                                          <p:attrName>style.visibility</p:attrName>
                                        </p:attrNameLst>
                                      </p:cBhvr>
                                      <p:to>
                                        <p:strVal val="visible"/>
                                      </p:to>
                                    </p:set>
                                    <p:animEffect transition="in" filter="fade">
                                      <p:cBhvr>
                                        <p:cTn id="72" dur="500"/>
                                        <p:tgtEl>
                                          <p:spTgt spid="37"/>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45"/>
                                        </p:tgtEl>
                                        <p:attrNameLst>
                                          <p:attrName>style.visibility</p:attrName>
                                        </p:attrNameLst>
                                      </p:cBhvr>
                                      <p:to>
                                        <p:strVal val="visible"/>
                                      </p:to>
                                    </p:set>
                                    <p:animEffect transition="in" filter="fade">
                                      <p:cBhvr>
                                        <p:cTn id="77" dur="500"/>
                                        <p:tgtEl>
                                          <p:spTgt spid="45"/>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50"/>
                                        </p:tgtEl>
                                        <p:attrNameLst>
                                          <p:attrName>style.visibility</p:attrName>
                                        </p:attrNameLst>
                                      </p:cBhvr>
                                      <p:to>
                                        <p:strVal val="visible"/>
                                      </p:to>
                                    </p:set>
                                    <p:animEffect transition="in" filter="fade">
                                      <p:cBhvr>
                                        <p:cTn id="82" dur="500"/>
                                        <p:tgtEl>
                                          <p:spTgt spid="50"/>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nodeType="clickEffect">
                                  <p:stCondLst>
                                    <p:cond delay="0"/>
                                  </p:stCondLst>
                                  <p:childTnLst>
                                    <p:set>
                                      <p:cBhvr>
                                        <p:cTn id="86" dur="1" fill="hold">
                                          <p:stCondLst>
                                            <p:cond delay="0"/>
                                          </p:stCondLst>
                                        </p:cTn>
                                        <p:tgtEl>
                                          <p:spTgt spid="53"/>
                                        </p:tgtEl>
                                        <p:attrNameLst>
                                          <p:attrName>style.visibility</p:attrName>
                                        </p:attrNameLst>
                                      </p:cBhvr>
                                      <p:to>
                                        <p:strVal val="visible"/>
                                      </p:to>
                                    </p:set>
                                    <p:animEffect transition="in" filter="fade">
                                      <p:cBhvr>
                                        <p:cTn id="87" dur="500"/>
                                        <p:tgtEl>
                                          <p:spTgt spid="53"/>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33"/>
                                        </p:tgtEl>
                                        <p:attrNameLst>
                                          <p:attrName>style.visibility</p:attrName>
                                        </p:attrNameLst>
                                      </p:cBhvr>
                                      <p:to>
                                        <p:strVal val="visible"/>
                                      </p:to>
                                    </p:set>
                                    <p:animEffect transition="in" filter="fade">
                                      <p:cBhvr>
                                        <p:cTn id="92" dur="500"/>
                                        <p:tgtEl>
                                          <p:spTgt spid="33"/>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grpId="0" nodeType="clickEffect">
                                  <p:stCondLst>
                                    <p:cond delay="0"/>
                                  </p:stCondLst>
                                  <p:childTnLst>
                                    <p:set>
                                      <p:cBhvr>
                                        <p:cTn id="96" dur="1" fill="hold">
                                          <p:stCondLst>
                                            <p:cond delay="0"/>
                                          </p:stCondLst>
                                        </p:cTn>
                                        <p:tgtEl>
                                          <p:spTgt spid="34"/>
                                        </p:tgtEl>
                                        <p:attrNameLst>
                                          <p:attrName>style.visibility</p:attrName>
                                        </p:attrNameLst>
                                      </p:cBhvr>
                                      <p:to>
                                        <p:strVal val="visible"/>
                                      </p:to>
                                    </p:set>
                                    <p:animEffect transition="in" filter="fade">
                                      <p:cBhvr>
                                        <p:cTn id="97" dur="500"/>
                                        <p:tgtEl>
                                          <p:spTgt spid="34"/>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0" nodeType="clickEffect">
                                  <p:stCondLst>
                                    <p:cond delay="0"/>
                                  </p:stCondLst>
                                  <p:childTnLst>
                                    <p:set>
                                      <p:cBhvr>
                                        <p:cTn id="101" dur="1" fill="hold">
                                          <p:stCondLst>
                                            <p:cond delay="0"/>
                                          </p:stCondLst>
                                        </p:cTn>
                                        <p:tgtEl>
                                          <p:spTgt spid="38"/>
                                        </p:tgtEl>
                                        <p:attrNameLst>
                                          <p:attrName>style.visibility</p:attrName>
                                        </p:attrNameLst>
                                      </p:cBhvr>
                                      <p:to>
                                        <p:strVal val="visible"/>
                                      </p:to>
                                    </p:set>
                                    <p:animEffect transition="in" filter="fade">
                                      <p:cBhvr>
                                        <p:cTn id="102" dur="500"/>
                                        <p:tgtEl>
                                          <p:spTgt spid="38"/>
                                        </p:tgtEl>
                                      </p:cBhvr>
                                    </p:animEffect>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grpId="1" nodeType="clickEffect">
                                  <p:stCondLst>
                                    <p:cond delay="0"/>
                                  </p:stCondLst>
                                  <p:childTnLst>
                                    <p:set>
                                      <p:cBhvr>
                                        <p:cTn id="106" dur="1" fill="hold">
                                          <p:stCondLst>
                                            <p:cond delay="0"/>
                                          </p:stCondLst>
                                        </p:cTn>
                                        <p:tgtEl>
                                          <p:spTgt spid="49"/>
                                        </p:tgtEl>
                                        <p:attrNameLst>
                                          <p:attrName>style.visibility</p:attrName>
                                        </p:attrNameLst>
                                      </p:cBhvr>
                                      <p:to>
                                        <p:strVal val="visible"/>
                                      </p:to>
                                    </p:set>
                                    <p:animEffect transition="in" filter="fade">
                                      <p:cBhvr>
                                        <p:cTn id="107" dur="500"/>
                                        <p:tgtEl>
                                          <p:spTgt spid="49"/>
                                        </p:tgtEl>
                                      </p:cBhvr>
                                    </p:animEffect>
                                  </p:childTnLst>
                                </p:cTn>
                              </p:par>
                            </p:childTnLst>
                          </p:cTn>
                        </p:par>
                      </p:childTnLst>
                    </p:cTn>
                  </p:par>
                  <p:par>
                    <p:cTn id="108" fill="hold">
                      <p:stCondLst>
                        <p:cond delay="indefinite"/>
                      </p:stCondLst>
                      <p:childTnLst>
                        <p:par>
                          <p:cTn id="109" fill="hold">
                            <p:stCondLst>
                              <p:cond delay="0"/>
                            </p:stCondLst>
                            <p:childTnLst>
                              <p:par>
                                <p:cTn id="110" presetID="10" presetClass="entr" presetSubtype="0" fill="hold" nodeType="clickEffect">
                                  <p:stCondLst>
                                    <p:cond delay="0"/>
                                  </p:stCondLst>
                                  <p:childTnLst>
                                    <p:set>
                                      <p:cBhvr>
                                        <p:cTn id="111" dur="1" fill="hold">
                                          <p:stCondLst>
                                            <p:cond delay="0"/>
                                          </p:stCondLst>
                                        </p:cTn>
                                        <p:tgtEl>
                                          <p:spTgt spid="53"/>
                                        </p:tgtEl>
                                        <p:attrNameLst>
                                          <p:attrName>style.visibility</p:attrName>
                                        </p:attrNameLst>
                                      </p:cBhvr>
                                      <p:to>
                                        <p:strVal val="visible"/>
                                      </p:to>
                                    </p:set>
                                    <p:animEffect transition="in" filter="fade">
                                      <p:cBhvr>
                                        <p:cTn id="112" dur="500"/>
                                        <p:tgtEl>
                                          <p:spTgt spid="53"/>
                                        </p:tgtEl>
                                      </p:cBhvr>
                                    </p:animEffect>
                                  </p:childTnLst>
                                </p:cTn>
                              </p:par>
                            </p:childTnLst>
                          </p:cTn>
                        </p:par>
                      </p:childTnLst>
                    </p:cTn>
                  </p:par>
                  <p:par>
                    <p:cTn id="113" fill="hold">
                      <p:stCondLst>
                        <p:cond delay="indefinite"/>
                      </p:stCondLst>
                      <p:childTnLst>
                        <p:par>
                          <p:cTn id="114" fill="hold">
                            <p:stCondLst>
                              <p:cond delay="0"/>
                            </p:stCondLst>
                            <p:childTnLst>
                              <p:par>
                                <p:cTn id="115" presetID="10" presetClass="entr" presetSubtype="0" fill="hold" nodeType="clickEffect">
                                  <p:stCondLst>
                                    <p:cond delay="0"/>
                                  </p:stCondLst>
                                  <p:childTnLst>
                                    <p:set>
                                      <p:cBhvr>
                                        <p:cTn id="116" dur="1" fill="hold">
                                          <p:stCondLst>
                                            <p:cond delay="0"/>
                                          </p:stCondLst>
                                        </p:cTn>
                                        <p:tgtEl>
                                          <p:spTgt spid="44"/>
                                        </p:tgtEl>
                                        <p:attrNameLst>
                                          <p:attrName>style.visibility</p:attrName>
                                        </p:attrNameLst>
                                      </p:cBhvr>
                                      <p:to>
                                        <p:strVal val="visible"/>
                                      </p:to>
                                    </p:set>
                                    <p:animEffect transition="in" filter="fade">
                                      <p:cBhvr>
                                        <p:cTn id="11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33" grpId="0" animBg="1"/>
      <p:bldP spid="34" grpId="0" animBg="1"/>
      <p:bldP spid="35" grpId="0" animBg="1"/>
      <p:bldP spid="36" grpId="0" animBg="1"/>
      <p:bldP spid="37" grpId="0" animBg="1"/>
      <p:bldP spid="38" grpId="0" animBg="1"/>
      <p:bldP spid="39" grpId="0" animBg="1"/>
      <p:bldP spid="40" grpId="0" animBg="1"/>
      <p:bldP spid="48" grpId="0" animBg="1"/>
      <p:bldP spid="49" grpId="0" animBg="1"/>
      <p:bldP spid="49" grpId="1" animBg="1"/>
      <p:bldP spid="50" grpId="0" animBg="1"/>
      <p:bldP spid="52" grpId="0" animBg="1"/>
      <p:bldP spid="6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Rounded Corners 32">
            <a:extLst>
              <a:ext uri="{FF2B5EF4-FFF2-40B4-BE49-F238E27FC236}">
                <a16:creationId xmlns:a16="http://schemas.microsoft.com/office/drawing/2014/main" id="{B6477AE2-8317-421F-9149-3BA0B1ED8B95}"/>
              </a:ext>
            </a:extLst>
          </p:cNvPr>
          <p:cNvSpPr>
            <a:spLocks/>
          </p:cNvSpPr>
          <p:nvPr/>
        </p:nvSpPr>
        <p:spPr>
          <a:xfrm flipH="1">
            <a:off x="2648445" y="566234"/>
            <a:ext cx="8952484" cy="891014"/>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smtClean="0">
                <a:solidFill>
                  <a:schemeClr val="tx1"/>
                </a:solidFill>
                <a:latin typeface="+mn-ea"/>
              </a:rPr>
              <a:t>為甚麼小組專題研習的</a:t>
            </a:r>
            <a:r>
              <a:rPr lang="zh-TW" altLang="en-US" sz="3200" b="1" dirty="0">
                <a:solidFill>
                  <a:schemeClr val="tx1"/>
                </a:solidFill>
                <a:latin typeface="+mn-ea"/>
              </a:rPr>
              <a:t>表現會這麼差？ </a:t>
            </a:r>
            <a:endParaRPr lang="en-ID" sz="3200" dirty="0">
              <a:solidFill>
                <a:schemeClr val="tx1"/>
              </a:solidFill>
              <a:latin typeface="+mn-ea"/>
            </a:endParaRPr>
          </a:p>
        </p:txBody>
      </p:sp>
      <p:graphicFrame>
        <p:nvGraphicFramePr>
          <p:cNvPr id="7" name="Content Placeholder 8"/>
          <p:cNvGraphicFramePr>
            <a:graphicFrameLocks/>
          </p:cNvGraphicFramePr>
          <p:nvPr>
            <p:extLst>
              <p:ext uri="{D42A27DB-BD31-4B8C-83A1-F6EECF244321}">
                <p14:modId xmlns:p14="http://schemas.microsoft.com/office/powerpoint/2010/main" val="2176268336"/>
              </p:ext>
            </p:extLst>
          </p:nvPr>
        </p:nvGraphicFramePr>
        <p:xfrm>
          <a:off x="1454727" y="1632411"/>
          <a:ext cx="8991600" cy="4968240"/>
        </p:xfrm>
        <a:graphic>
          <a:graphicData uri="http://schemas.openxmlformats.org/drawingml/2006/table">
            <a:tbl>
              <a:tblPr firstRow="1" bandRow="1">
                <a:tableStyleId>{5C22544A-7EE6-4342-B048-85BDC9FD1C3A}</a:tableStyleId>
              </a:tblPr>
              <a:tblGrid>
                <a:gridCol w="8991600">
                  <a:extLst>
                    <a:ext uri="{9D8B030D-6E8A-4147-A177-3AD203B41FA5}">
                      <a16:colId xmlns:a16="http://schemas.microsoft.com/office/drawing/2014/main" val="20000"/>
                    </a:ext>
                  </a:extLst>
                </a:gridCol>
              </a:tblGrid>
              <a:tr h="421548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2000" b="1" dirty="0" smtClean="0">
                          <a:solidFill>
                            <a:schemeClr val="tx1"/>
                          </a:solidFill>
                          <a:latin typeface="+mn-ea"/>
                          <a:ea typeface="+mn-ea"/>
                        </a:rPr>
                        <a:t>點題</a:t>
                      </a:r>
                      <a:endParaRPr lang="en-US" altLang="zh-TW" sz="2000" b="1" dirty="0" smtClean="0">
                        <a:solidFill>
                          <a:schemeClr val="tx1"/>
                        </a:solidFill>
                        <a:latin typeface="+mn-ea"/>
                        <a:ea typeface="+mn-ea"/>
                      </a:endParaRPr>
                    </a:p>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2000" b="0" i="1" kern="1200" dirty="0" smtClean="0">
                          <a:solidFill>
                            <a:schemeClr val="tx1"/>
                          </a:solidFill>
                          <a:effectLst/>
                          <a:latin typeface="+mn-ea"/>
                          <a:ea typeface="+mn-ea"/>
                          <a:cs typeface="+mn-cs"/>
                        </a:rPr>
                        <a:t>小組專題研習表現差的可能原因有三方面。</a:t>
                      </a:r>
                      <a:endParaRPr lang="en-US" sz="2000" b="0" i="1" dirty="0">
                        <a:solidFill>
                          <a:schemeClr val="tx1"/>
                        </a:solidFill>
                        <a:latin typeface="+mn-ea"/>
                        <a:ea typeface="+mn-ea"/>
                      </a:endParaRPr>
                    </a:p>
                    <a:p>
                      <a:pPr marL="0" indent="0">
                        <a:buNone/>
                      </a:pPr>
                      <a:r>
                        <a:rPr lang="zh-TW" altLang="en-US" sz="2000" b="1" dirty="0" smtClean="0">
                          <a:solidFill>
                            <a:schemeClr val="tx1"/>
                          </a:solidFill>
                          <a:latin typeface="+mn-ea"/>
                          <a:ea typeface="+mn-ea"/>
                        </a:rPr>
                        <a:t>第一個角度</a:t>
                      </a:r>
                      <a:endParaRPr lang="en-US" altLang="zh-TW" sz="2000" b="1" dirty="0" smtClean="0">
                        <a:solidFill>
                          <a:schemeClr val="tx1"/>
                        </a:solidFill>
                        <a:latin typeface="+mn-ea"/>
                        <a:ea typeface="+mn-ea"/>
                      </a:endParaRPr>
                    </a:p>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2000" b="0" i="1" kern="1200" dirty="0" smtClean="0">
                          <a:solidFill>
                            <a:schemeClr val="tx1"/>
                          </a:solidFill>
                          <a:effectLst/>
                          <a:latin typeface="+mn-ea"/>
                          <a:ea typeface="+mn-ea"/>
                          <a:cs typeface="+mn-cs"/>
                        </a:rPr>
                        <a:t>首先，在組員因素方面，因為組員彼此不熟悉，大家可能是沒有彼此的</a:t>
                      </a:r>
                      <a:br>
                        <a:rPr lang="zh-TW" altLang="en-US" sz="2000" b="0" i="1" kern="1200" dirty="0" smtClean="0">
                          <a:solidFill>
                            <a:schemeClr val="tx1"/>
                          </a:solidFill>
                          <a:effectLst/>
                          <a:latin typeface="+mn-ea"/>
                          <a:ea typeface="+mn-ea"/>
                          <a:cs typeface="+mn-cs"/>
                        </a:rPr>
                      </a:br>
                      <a:r>
                        <a:rPr lang="zh-TW" altLang="en-US" sz="2000" b="0" i="1" kern="1200" dirty="0" smtClean="0">
                          <a:solidFill>
                            <a:schemeClr val="tx1"/>
                          </a:solidFill>
                          <a:effectLst/>
                          <a:latin typeface="+mn-ea"/>
                          <a:ea typeface="+mn-ea"/>
                          <a:cs typeface="+mn-cs"/>
                        </a:rPr>
                        <a:t>聯絡方法，或者較少會面談，所以組員之間溝通不足，因而組員不清楚分工及進度，以及可能因為組員太繁忙，例如要溫習、做功課、補習及參加課外活動等，所以分配較少時間於完成報告，以致報告內容欠完整，小組專題研習的表現就會差。</a:t>
                      </a:r>
                    </a:p>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2000" b="1" i="0" kern="1200" dirty="0" smtClean="0">
                          <a:solidFill>
                            <a:schemeClr val="tx1"/>
                          </a:solidFill>
                          <a:effectLst/>
                          <a:latin typeface="+mn-ea"/>
                          <a:ea typeface="+mn-ea"/>
                          <a:cs typeface="+mn-cs"/>
                        </a:rPr>
                        <a:t>第二</a:t>
                      </a:r>
                      <a:r>
                        <a:rPr lang="zh-TW" altLang="en-US" sz="2000" b="1" dirty="0" smtClean="0">
                          <a:solidFill>
                            <a:schemeClr val="tx1"/>
                          </a:solidFill>
                          <a:latin typeface="+mn-ea"/>
                          <a:ea typeface="+mn-ea"/>
                        </a:rPr>
                        <a:t>個角度</a:t>
                      </a:r>
                      <a:endParaRPr lang="en-US" altLang="zh-TW" sz="2000" b="1" i="0" kern="1200" dirty="0" smtClean="0">
                        <a:solidFill>
                          <a:schemeClr val="tx1"/>
                        </a:solidFill>
                        <a:effectLst/>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2000" b="0" i="1" kern="1200" dirty="0" smtClean="0">
                          <a:solidFill>
                            <a:schemeClr val="tx1"/>
                          </a:solidFill>
                          <a:effectLst/>
                          <a:latin typeface="+mn-ea"/>
                          <a:ea typeface="+mn-ea"/>
                          <a:cs typeface="+mn-cs"/>
                        </a:rPr>
                        <a:t>接著，在題目因素方面，可能因為題目太難，所以組員不懂得如何完成報告，因而報告內容欠準確，小組專題研習的表現就會差。</a:t>
                      </a:r>
                    </a:p>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2000" b="1" i="0" kern="1200" dirty="0" smtClean="0">
                          <a:solidFill>
                            <a:schemeClr val="tx1"/>
                          </a:solidFill>
                          <a:effectLst/>
                          <a:latin typeface="+mn-ea"/>
                          <a:ea typeface="+mn-ea"/>
                          <a:cs typeface="+mn-cs"/>
                        </a:rPr>
                        <a:t>最後一</a:t>
                      </a:r>
                      <a:r>
                        <a:rPr lang="zh-TW" altLang="en-US" sz="2000" b="1" dirty="0" smtClean="0">
                          <a:solidFill>
                            <a:schemeClr val="tx1"/>
                          </a:solidFill>
                          <a:latin typeface="+mn-ea"/>
                          <a:ea typeface="+mn-ea"/>
                        </a:rPr>
                        <a:t>個角度</a:t>
                      </a:r>
                      <a:endParaRPr lang="en-US" altLang="zh-TW" sz="2000" b="1" i="0" kern="1200" dirty="0" smtClean="0">
                        <a:solidFill>
                          <a:schemeClr val="tx1"/>
                        </a:solidFill>
                        <a:effectLst/>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2000" b="0" i="1" kern="1200" dirty="0" smtClean="0">
                          <a:solidFill>
                            <a:schemeClr val="tx1"/>
                          </a:solidFill>
                          <a:effectLst/>
                          <a:latin typeface="+mn-ea"/>
                          <a:ea typeface="+mn-ea"/>
                          <a:cs typeface="+mn-cs"/>
                        </a:rPr>
                        <a:t>最後，在時間因素方面，可能因為時間不足，所以未能及時完成報告，以致報告內容欠完整，小組專題研習的表現就會差。</a:t>
                      </a:r>
                      <a:endParaRPr lang="en-US" altLang="zh-TW" sz="2000" b="0" i="1" kern="1200" dirty="0" smtClean="0">
                        <a:solidFill>
                          <a:schemeClr val="tx1"/>
                        </a:solidFill>
                        <a:effectLst/>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2000" b="1" i="0" kern="1200" dirty="0" smtClean="0">
                          <a:solidFill>
                            <a:schemeClr val="tx1"/>
                          </a:solidFill>
                          <a:effectLst/>
                          <a:latin typeface="+mn-ea"/>
                          <a:ea typeface="+mn-ea"/>
                          <a:cs typeface="+mn-cs"/>
                        </a:rPr>
                        <a:t>總結</a:t>
                      </a:r>
                      <a:endParaRPr lang="en-US" altLang="zh-TW" sz="2000" b="1" i="0" kern="1200" dirty="0" smtClean="0">
                        <a:solidFill>
                          <a:schemeClr val="tx1"/>
                        </a:solidFill>
                        <a:effectLst/>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2000" b="0" i="1" kern="1200" dirty="0" smtClean="0">
                          <a:solidFill>
                            <a:schemeClr val="tx1"/>
                          </a:solidFill>
                          <a:effectLst/>
                          <a:latin typeface="+mn-ea"/>
                          <a:ea typeface="+mn-ea"/>
                          <a:cs typeface="+mn-cs"/>
                        </a:rPr>
                        <a:t>總括而言，小組專題研習表現差可能是由組員、題目及時間方面的原因引致。</a:t>
                      </a:r>
                      <a:endParaRPr lang="zh-TW" altLang="en-US" sz="2000" b="0" i="0" kern="1200" dirty="0" smtClean="0">
                        <a:solidFill>
                          <a:schemeClr val="tx1"/>
                        </a:solidFill>
                        <a:effectLst/>
                        <a:latin typeface="+mn-ea"/>
                        <a:ea typeface="+mn-ea"/>
                        <a:cs typeface="+mn-cs"/>
                      </a:endParaRPr>
                    </a:p>
                  </a:txBody>
                  <a:tcPr>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bl>
          </a:graphicData>
        </a:graphic>
      </p:graphicFrame>
      <p:sp>
        <p:nvSpPr>
          <p:cNvPr id="2" name="投影片編號版面配置區 1"/>
          <p:cNvSpPr>
            <a:spLocks noGrp="1"/>
          </p:cNvSpPr>
          <p:nvPr>
            <p:ph type="sldNum" sz="quarter" idx="12"/>
          </p:nvPr>
        </p:nvSpPr>
        <p:spPr/>
        <p:txBody>
          <a:bodyPr/>
          <a:lstStyle/>
          <a:p>
            <a:fld id="{87D7E3E0-16BD-4228-BA84-50B6A6D4FBA8}" type="slidenum">
              <a:rPr lang="en-US" smtClean="0"/>
              <a:t>35</a:t>
            </a:fld>
            <a:endParaRPr lang="en-US" dirty="0"/>
          </a:p>
        </p:txBody>
      </p:sp>
      <p:sp>
        <p:nvSpPr>
          <p:cNvPr id="8" name="Rectangle: Rounded Corners 32">
            <a:extLst>
              <a:ext uri="{FF2B5EF4-FFF2-40B4-BE49-F238E27FC236}">
                <a16:creationId xmlns:a16="http://schemas.microsoft.com/office/drawing/2014/main" id="{B6477AE2-8317-421F-9149-3BA0B1ED8B95}"/>
              </a:ext>
            </a:extLst>
          </p:cNvPr>
          <p:cNvSpPr>
            <a:spLocks/>
          </p:cNvSpPr>
          <p:nvPr/>
        </p:nvSpPr>
        <p:spPr>
          <a:xfrm flipH="1">
            <a:off x="277695" y="683680"/>
            <a:ext cx="2840748" cy="766047"/>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a:solidFill>
                  <a:schemeClr val="tx1"/>
                </a:solidFill>
                <a:latin typeface="+mj-ea"/>
              </a:rPr>
              <a:t>說話內容例子</a:t>
            </a:r>
            <a:endParaRPr lang="en-ID" altLang="zh-TW" sz="2800" dirty="0">
              <a:solidFill>
                <a:schemeClr val="tx1"/>
              </a:solidFill>
              <a:latin typeface="+mj-ea"/>
            </a:endParaRPr>
          </a:p>
        </p:txBody>
      </p:sp>
      <p:sp>
        <p:nvSpPr>
          <p:cNvPr id="10" name="Rectangle: Rounded Corners 32">
            <a:extLst>
              <a:ext uri="{FF2B5EF4-FFF2-40B4-BE49-F238E27FC236}">
                <a16:creationId xmlns:a16="http://schemas.microsoft.com/office/drawing/2014/main" id="{B6477AE2-8317-421F-9149-3BA0B1ED8B95}"/>
              </a:ext>
            </a:extLst>
          </p:cNvPr>
          <p:cNvSpPr>
            <a:spLocks/>
          </p:cNvSpPr>
          <p:nvPr/>
        </p:nvSpPr>
        <p:spPr>
          <a:xfrm flipH="1">
            <a:off x="10129872" y="286183"/>
            <a:ext cx="1806336" cy="540351"/>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smtClean="0">
                <a:solidFill>
                  <a:schemeClr val="tx1"/>
                </a:solidFill>
                <a:latin typeface="Microsoft JhengHei" panose="020B0604030504040204" pitchFamily="34" charset="-120"/>
                <a:ea typeface="Microsoft JhengHei" panose="020B0604030504040204" pitchFamily="34" charset="-120"/>
              </a:rPr>
              <a:t>示例</a:t>
            </a:r>
            <a:endParaRPr lang="en-ID" sz="2800" dirty="0">
              <a:solidFill>
                <a:schemeClr val="tx1"/>
              </a:solidFill>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211290100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Grand Title">
            <a:extLst>
              <a:ext uri="{FF2B5EF4-FFF2-40B4-BE49-F238E27FC236}">
                <a16:creationId xmlns:a16="http://schemas.microsoft.com/office/drawing/2014/main" id="{43019F75-7F0D-46AE-9DE2-2E5374039C78}"/>
              </a:ext>
            </a:extLst>
          </p:cNvPr>
          <p:cNvSpPr txBox="1"/>
          <p:nvPr/>
        </p:nvSpPr>
        <p:spPr>
          <a:xfrm>
            <a:off x="3867141" y="745742"/>
            <a:ext cx="4457718" cy="738664"/>
          </a:xfrm>
          <a:prstGeom prst="rect">
            <a:avLst/>
          </a:prstGeom>
          <a:noFill/>
        </p:spPr>
        <p:txBody>
          <a:bodyPr wrap="square" lIns="0" tIns="0" rIns="0" bIns="0" rtlCol="0" anchor="t" anchorCtr="0">
            <a:spAutoFit/>
          </a:bodyPr>
          <a:lstStyle/>
          <a:p>
            <a:pPr lvl="0" algn="ctr">
              <a:defRPr/>
            </a:pPr>
            <a:r>
              <a:rPr lang="zh-TW" altLang="en-US" sz="4800" b="1" dirty="0">
                <a:solidFill>
                  <a:prstClr val="black"/>
                </a:solidFill>
                <a:latin typeface="Microsoft JhengHei" panose="020B0604030504040204" pitchFamily="34" charset="-120"/>
                <a:ea typeface="Microsoft JhengHei" panose="020B0604030504040204" pitchFamily="34" charset="-120"/>
              </a:rPr>
              <a:t>訓練目標</a:t>
            </a:r>
            <a:endParaRPr lang="en-ID" altLang="zh-TW" sz="4800" dirty="0">
              <a:solidFill>
                <a:prstClr val="black">
                  <a:lumMod val="75000"/>
                  <a:lumOff val="25000"/>
                </a:prstClr>
              </a:solidFill>
              <a:latin typeface="Microsoft JhengHei" panose="020B0604030504040204" pitchFamily="34" charset="-120"/>
              <a:ea typeface="Microsoft JhengHei" panose="020B0604030504040204" pitchFamily="34" charset="-120"/>
            </a:endParaRPr>
          </a:p>
        </p:txBody>
      </p:sp>
      <p:sp>
        <p:nvSpPr>
          <p:cNvPr id="15" name="投影片編號版面配置區 1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D7E3E0-16BD-4228-BA84-50B6A6D4FBA8}" type="slidenum">
              <a:rPr kumimoji="0" lang="en-US" sz="1200" b="0" i="0" u="none" strike="noStrike" kern="1200" cap="none" spc="0" normalizeH="0" baseline="0" noProof="0" smtClean="0">
                <a:ln>
                  <a:noFill/>
                </a:ln>
                <a:solidFill>
                  <a:prstClr val="black">
                    <a:tint val="75000"/>
                  </a:prstClr>
                </a:solidFill>
                <a:effectLst/>
                <a:uLnTx/>
                <a:uFillTx/>
                <a:latin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tint val="75000"/>
                </a:prstClr>
              </a:solidFill>
              <a:effectLst/>
              <a:uLnTx/>
              <a:uFillTx/>
              <a:latin typeface="+mn-ea"/>
              <a:cs typeface="+mn-cs"/>
            </a:endParaRPr>
          </a:p>
        </p:txBody>
      </p:sp>
      <p:grpSp>
        <p:nvGrpSpPr>
          <p:cNvPr id="4" name="群組 3"/>
          <p:cNvGrpSpPr/>
          <p:nvPr/>
        </p:nvGrpSpPr>
        <p:grpSpPr>
          <a:xfrm>
            <a:off x="2852558" y="1439104"/>
            <a:ext cx="6486885" cy="4017199"/>
            <a:chOff x="1431033" y="1439104"/>
            <a:chExt cx="6486885" cy="4017199"/>
          </a:xfrm>
        </p:grpSpPr>
        <p:grpSp>
          <p:nvGrpSpPr>
            <p:cNvPr id="84" name="群組 83"/>
            <p:cNvGrpSpPr/>
            <p:nvPr/>
          </p:nvGrpSpPr>
          <p:grpSpPr>
            <a:xfrm rot="16200000">
              <a:off x="4166010" y="2602122"/>
              <a:ext cx="508176" cy="423480"/>
              <a:chOff x="5194921" y="2692894"/>
              <a:chExt cx="508176" cy="423480"/>
            </a:xfrm>
            <a:solidFill>
              <a:srgbClr val="CC9900"/>
            </a:solidFill>
          </p:grpSpPr>
          <p:sp>
            <p:nvSpPr>
              <p:cNvPr id="95" name="向右箭號 94"/>
              <p:cNvSpPr/>
              <p:nvPr/>
            </p:nvSpPr>
            <p:spPr>
              <a:xfrm rot="5400000">
                <a:off x="5237269" y="2650546"/>
                <a:ext cx="423480" cy="508176"/>
              </a:xfrm>
              <a:prstGeom prst="rightArrow">
                <a:avLst>
                  <a:gd name="adj1" fmla="val 60000"/>
                  <a:gd name="adj2" fmla="val 50000"/>
                </a:avLst>
              </a:prstGeom>
              <a:grp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96" name="向右箭號 4"/>
              <p:cNvSpPr txBox="1"/>
              <p:nvPr/>
            </p:nvSpPr>
            <p:spPr>
              <a:xfrm>
                <a:off x="5296556" y="2692894"/>
                <a:ext cx="304906" cy="296436"/>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marR="0" lvl="0" indent="0" algn="ctr" defTabSz="933450" rtl="0" eaLnBrk="1" fontAlgn="auto" latinLnBrk="0" hangingPunct="1">
                  <a:lnSpc>
                    <a:spcPct val="90000"/>
                  </a:lnSpc>
                  <a:spcBef>
                    <a:spcPct val="0"/>
                  </a:spcBef>
                  <a:spcAft>
                    <a:spcPct val="35000"/>
                  </a:spcAft>
                  <a:buClrTx/>
                  <a:buSzTx/>
                  <a:buFontTx/>
                  <a:buNone/>
                  <a:tabLst/>
                  <a:defRPr/>
                </a:pPr>
                <a:endParaRPr kumimoji="0" lang="en-US" sz="2100" b="0" i="0" u="none" strike="noStrike" kern="1200" cap="none" spc="0" normalizeH="0" baseline="0" noProof="0">
                  <a:ln>
                    <a:noFill/>
                  </a:ln>
                  <a:solidFill>
                    <a:prstClr val="black"/>
                  </a:solidFill>
                  <a:effectLst/>
                  <a:uLnTx/>
                  <a:uFillTx/>
                  <a:latin typeface="Microsoft JhengHei" panose="020B0604030504040204" pitchFamily="34" charset="-120"/>
                  <a:ea typeface="Microsoft JhengHei" panose="020B0604030504040204" pitchFamily="34" charset="-120"/>
                  <a:cs typeface="+mn-cs"/>
                </a:endParaRPr>
              </a:p>
            </p:txBody>
          </p:sp>
        </p:grpSp>
        <p:grpSp>
          <p:nvGrpSpPr>
            <p:cNvPr id="2" name="群組 1"/>
            <p:cNvGrpSpPr/>
            <p:nvPr/>
          </p:nvGrpSpPr>
          <p:grpSpPr>
            <a:xfrm>
              <a:off x="4533918" y="1439105"/>
              <a:ext cx="3384000" cy="4017198"/>
              <a:chOff x="4728228" y="1784180"/>
              <a:chExt cx="2814714" cy="4460008"/>
            </a:xfrm>
          </p:grpSpPr>
          <p:grpSp>
            <p:nvGrpSpPr>
              <p:cNvPr id="28" name="群組 27"/>
              <p:cNvGrpSpPr/>
              <p:nvPr/>
            </p:nvGrpSpPr>
            <p:grpSpPr>
              <a:xfrm>
                <a:off x="4728228" y="1784180"/>
                <a:ext cx="2814714" cy="4460008"/>
                <a:chOff x="4577925" y="2909383"/>
                <a:chExt cx="2421928" cy="2734827"/>
              </a:xfrm>
            </p:grpSpPr>
            <p:pic>
              <p:nvPicPr>
                <p:cNvPr id="27" name="圖片 26"/>
                <p:cNvPicPr>
                  <a:picLocks noChangeAspect="1"/>
                </p:cNvPicPr>
                <p:nvPr/>
              </p:nvPicPr>
              <p:blipFill>
                <a:blip r:embed="rId3">
                  <a:lum bright="40000" contrast="20000"/>
                </a:blip>
                <a:stretch>
                  <a:fillRect/>
                </a:stretch>
              </p:blipFill>
              <p:spPr>
                <a:xfrm>
                  <a:off x="4577925" y="2909383"/>
                  <a:ext cx="2421928" cy="2734827"/>
                </a:xfrm>
                <a:prstGeom prst="rect">
                  <a:avLst/>
                </a:prstGeom>
              </p:spPr>
            </p:pic>
            <p:sp>
              <p:nvSpPr>
                <p:cNvPr id="76" name="TextBox 84">
                  <a:extLst>
                    <a:ext uri="{FF2B5EF4-FFF2-40B4-BE49-F238E27FC236}">
                      <a16:creationId xmlns:a16="http://schemas.microsoft.com/office/drawing/2014/main" id="{E205B351-11B5-4923-AAF6-29DD64266695}"/>
                    </a:ext>
                  </a:extLst>
                </p:cNvPr>
                <p:cNvSpPr txBox="1"/>
                <p:nvPr/>
              </p:nvSpPr>
              <p:spPr>
                <a:xfrm>
                  <a:off x="4820301" y="2958303"/>
                  <a:ext cx="1952020" cy="436964"/>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TW" altLang="en-US" sz="1800" b="1" i="0" u="none" strike="noStrike" kern="1200" cap="none" spc="0" normalizeH="0" baseline="0" noProof="0" dirty="0">
                      <a:ln>
                        <a:noFill/>
                      </a:ln>
                      <a:solidFill>
                        <a:prstClr val="black"/>
                      </a:solidFill>
                      <a:effectLst/>
                      <a:uLnTx/>
                      <a:uFillTx/>
                      <a:latin typeface="Microsoft JhengHei" panose="020B0604030504040204" pitchFamily="34" charset="-120"/>
                      <a:ea typeface="Microsoft JhengHei" panose="020B0604030504040204" pitchFamily="34" charset="-120"/>
                      <a:cs typeface="+mn-cs"/>
                    </a:rPr>
                    <a:t>思考及組織內容</a:t>
                  </a:r>
                </a:p>
              </p:txBody>
            </p:sp>
          </p:grpSp>
          <p:sp>
            <p:nvSpPr>
              <p:cNvPr id="31" name="Rectangle 85">
                <a:extLst>
                  <a:ext uri="{FF2B5EF4-FFF2-40B4-BE49-F238E27FC236}">
                    <a16:creationId xmlns:a16="http://schemas.microsoft.com/office/drawing/2014/main" id="{623C46E4-2FA1-4F6F-BF3E-A98927F0E5B7}"/>
                  </a:ext>
                </a:extLst>
              </p:cNvPr>
              <p:cNvSpPr/>
              <p:nvPr/>
            </p:nvSpPr>
            <p:spPr>
              <a:xfrm>
                <a:off x="4949519" y="2532842"/>
                <a:ext cx="2372132" cy="3382853"/>
              </a:xfrm>
              <a:prstGeom prst="rect">
                <a:avLst/>
              </a:prstGeom>
            </p:spPr>
            <p:txBody>
              <a:bodyPr wrap="square">
                <a:spAutoFit/>
              </a:bodyPr>
              <a:lstStyle/>
              <a:p>
                <a:pPr marL="285750" lvl="0" indent="-285750">
                  <a:lnSpc>
                    <a:spcPct val="150000"/>
                  </a:lnSpc>
                  <a:buFont typeface="Arial" panose="020B0604020202020204" pitchFamily="34" charset="0"/>
                  <a:buChar char="•"/>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學習策略</a:t>
                </a:r>
                <a:r>
                  <a:rPr lang="zh-TW" altLang="en-US"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介紹</a:t>
                </a:r>
                <a:endParaRPr lang="en-US" altLang="zh-TW"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smtClean="0">
                    <a:latin typeface="Microsoft JhengHei" panose="020B0604030504040204" pitchFamily="34" charset="-120"/>
                    <a:ea typeface="Microsoft JhengHei" panose="020B0604030504040204" pitchFamily="34" charset="-120"/>
                    <a:hlinkClick r:id="rId4" action="ppaction://hlinksldjump"/>
                  </a:rPr>
                  <a:t>自我提問</a:t>
                </a:r>
                <a:endParaRPr lang="en-US" altLang="zh-TW" sz="1600" b="1" dirty="0" smtClean="0">
                  <a:latin typeface="Microsoft JhengHei" panose="020B0604030504040204" pitchFamily="34" charset="-120"/>
                  <a:ea typeface="Microsoft JhengHei" panose="020B0604030504040204" pitchFamily="34" charset="-120"/>
                </a:endParaRPr>
              </a:p>
              <a:p>
                <a:pPr marL="625950" lvl="1" indent="-342900">
                  <a:lnSpc>
                    <a:spcPct val="150000"/>
                  </a:lnSpc>
                  <a:buFont typeface="+mj-lt"/>
                  <a:buAutoNum type="arabicPeriod"/>
                </a:pPr>
                <a:r>
                  <a:rPr lang="zh-TW" altLang="en-US"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hlinkClick r:id="rId5" action="ppaction://hlinksldjump"/>
                  </a:rPr>
                  <a:t>建</a:t>
                </a: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hlinkClick r:id="rId5" action="ppaction://hlinksldjump"/>
                  </a:rPr>
                  <a:t>構因果解釋組織圖</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hlinkClick r:id="rId6" action="ppaction://hlinksldjump"/>
                  </a:rPr>
                  <a:t>檢視因果關係</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hlinkClick r:id="rId7" action="ppaction://hlinksldjump"/>
                  </a:rPr>
                  <a:t>加入闡述</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hlinkClick r:id="rId8" action="ppaction://hlinksldjump"/>
                  </a:rPr>
                  <a:t>組織優次</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a:latin typeface="Microsoft JhengHei" panose="020B0604030504040204" pitchFamily="34" charset="-120"/>
                    <a:ea typeface="Microsoft JhengHei" panose="020B0604030504040204" pitchFamily="34" charset="-120"/>
                    <a:hlinkClick r:id="rId9" action="ppaction://hlinksldjump"/>
                  </a:rPr>
                  <a:t>運用</a:t>
                </a:r>
                <a:r>
                  <a:rPr lang="zh-TW" altLang="en-US"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hlinkClick r:id="rId9" action="ppaction://hlinksldjump"/>
                  </a:rPr>
                  <a:t>因果</a:t>
                </a: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hlinkClick r:id="rId9" action="ppaction://hlinksldjump"/>
                  </a:rPr>
                  <a:t>解釋</a:t>
                </a:r>
                <a:r>
                  <a:rPr lang="zh-TW" altLang="en-US" sz="1600" b="1" dirty="0" smtClean="0">
                    <a:latin typeface="Microsoft JhengHei" panose="020B0604030504040204" pitchFamily="34" charset="-120"/>
                    <a:ea typeface="Microsoft JhengHei" panose="020B0604030504040204" pitchFamily="34" charset="-120"/>
                    <a:hlinkClick r:id="rId9" action="ppaction://hlinksldjump"/>
                  </a:rPr>
                  <a:t>模範</a:t>
                </a:r>
                <a:r>
                  <a:rPr lang="zh-TW" altLang="en-US" sz="1600" b="1" dirty="0">
                    <a:latin typeface="Microsoft JhengHei" panose="020B0604030504040204" pitchFamily="34" charset="-120"/>
                    <a:ea typeface="Microsoft JhengHei" panose="020B0604030504040204" pitchFamily="34" charset="-120"/>
                    <a:hlinkClick r:id="rId9" action="ppaction://hlinksldjump"/>
                  </a:rPr>
                  <a:t>短語</a:t>
                </a:r>
                <a:endParaRPr lang="en-US" altLang="zh-TW"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285750" lvl="0" indent="-285750">
                  <a:lnSpc>
                    <a:spcPct val="150000"/>
                  </a:lnSpc>
                  <a:buFont typeface="Arial" panose="020B0604020202020204" pitchFamily="34" charset="0"/>
                  <a:buChar char="•"/>
                </a:pPr>
                <a:r>
                  <a:rPr lang="zh-TW" altLang="en-US" sz="1600" b="1" dirty="0" smtClean="0">
                    <a:latin typeface="Microsoft JhengHei" panose="020B0604030504040204" pitchFamily="34" charset="-120"/>
                    <a:ea typeface="Microsoft JhengHei" panose="020B0604030504040204" pitchFamily="34" charset="-120"/>
                    <a:hlinkClick r:id="rId10" action="ppaction://hlinksldjump"/>
                  </a:rPr>
                  <a:t>示例</a:t>
                </a:r>
                <a:endParaRPr lang="en-ID" altLang="zh-TW" sz="1600" dirty="0">
                  <a:latin typeface="Microsoft JhengHei" panose="020B0604030504040204" pitchFamily="34" charset="-120"/>
                  <a:ea typeface="Microsoft JhengHei" panose="020B0604030504040204" pitchFamily="34" charset="-120"/>
                </a:endParaRPr>
              </a:p>
            </p:txBody>
          </p:sp>
        </p:grpSp>
        <p:grpSp>
          <p:nvGrpSpPr>
            <p:cNvPr id="6" name="群組 5"/>
            <p:cNvGrpSpPr/>
            <p:nvPr/>
          </p:nvGrpSpPr>
          <p:grpSpPr>
            <a:xfrm>
              <a:off x="1431033" y="1439104"/>
              <a:ext cx="2806252" cy="4017196"/>
              <a:chOff x="1657543" y="1597712"/>
              <a:chExt cx="2806252" cy="4017196"/>
            </a:xfrm>
          </p:grpSpPr>
          <p:grpSp>
            <p:nvGrpSpPr>
              <p:cNvPr id="29" name="群組 28"/>
              <p:cNvGrpSpPr/>
              <p:nvPr/>
            </p:nvGrpSpPr>
            <p:grpSpPr>
              <a:xfrm>
                <a:off x="1657543" y="1597712"/>
                <a:ext cx="2806252" cy="4017196"/>
                <a:chOff x="167928" y="2742683"/>
                <a:chExt cx="2246626" cy="2613257"/>
              </a:xfrm>
            </p:grpSpPr>
            <p:pic>
              <p:nvPicPr>
                <p:cNvPr id="26" name="圖片 25"/>
                <p:cNvPicPr>
                  <a:picLocks noChangeAspect="1"/>
                </p:cNvPicPr>
                <p:nvPr/>
              </p:nvPicPr>
              <p:blipFill>
                <a:blip r:embed="rId11">
                  <a:duotone>
                    <a:prstClr val="black"/>
                    <a:srgbClr val="FFFF00">
                      <a:tint val="45000"/>
                      <a:satMod val="400000"/>
                    </a:srgbClr>
                  </a:duotone>
                  <a:lum bright="40000" contrast="-40000"/>
                </a:blip>
                <a:stretch>
                  <a:fillRect/>
                </a:stretch>
              </p:blipFill>
              <p:spPr>
                <a:xfrm>
                  <a:off x="167928" y="2742683"/>
                  <a:ext cx="2246626" cy="2613257"/>
                </a:xfrm>
                <a:prstGeom prst="rect">
                  <a:avLst/>
                </a:prstGeom>
              </p:spPr>
            </p:pic>
            <p:sp>
              <p:nvSpPr>
                <p:cNvPr id="72" name="TextBox 84">
                  <a:extLst>
                    <a:ext uri="{FF2B5EF4-FFF2-40B4-BE49-F238E27FC236}">
                      <a16:creationId xmlns:a16="http://schemas.microsoft.com/office/drawing/2014/main" id="{E205B351-11B5-4923-AAF6-29DD64266695}"/>
                    </a:ext>
                  </a:extLst>
                </p:cNvPr>
                <p:cNvSpPr txBox="1"/>
                <p:nvPr/>
              </p:nvSpPr>
              <p:spPr>
                <a:xfrm>
                  <a:off x="443731" y="2865059"/>
                  <a:ext cx="1695018" cy="42045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TW" altLang="en-US" sz="1800" b="1" i="0" u="none" strike="noStrike" kern="1200" cap="none" spc="0" normalizeH="0" baseline="0" noProof="0" dirty="0" smtClean="0">
                      <a:ln>
                        <a:noFill/>
                      </a:ln>
                      <a:solidFill>
                        <a:prstClr val="black"/>
                      </a:solidFill>
                      <a:effectLst/>
                      <a:uLnTx/>
                      <a:uFillTx/>
                      <a:latin typeface="Microsoft JhengHei" panose="020B0604030504040204" pitchFamily="34" charset="-120"/>
                      <a:ea typeface="Microsoft JhengHei" panose="020B0604030504040204" pitchFamily="34" charset="-120"/>
                      <a:cs typeface="+mn-cs"/>
                    </a:rPr>
                    <a:t>辨識「評述性話語」類型</a:t>
                  </a:r>
                  <a:endParaRPr kumimoji="0" lang="en-US" altLang="zh-TW" sz="1800" b="1" i="0" u="none" strike="noStrike" kern="1200" cap="none" spc="0" normalizeH="0" baseline="0" noProof="0" dirty="0">
                    <a:ln>
                      <a:noFill/>
                    </a:ln>
                    <a:solidFill>
                      <a:prstClr val="black"/>
                    </a:solidFill>
                    <a:effectLst/>
                    <a:uLnTx/>
                    <a:uFillTx/>
                    <a:latin typeface="Microsoft JhengHei" panose="020B0604030504040204" pitchFamily="34" charset="-120"/>
                    <a:ea typeface="Microsoft JhengHei" panose="020B0604030504040204" pitchFamily="34" charset="-120"/>
                    <a:cs typeface="+mn-cs"/>
                  </a:endParaRPr>
                </a:p>
              </p:txBody>
            </p:sp>
          </p:grpSp>
          <p:sp>
            <p:nvSpPr>
              <p:cNvPr id="25" name="Rectangle 85">
                <a:extLst>
                  <a:ext uri="{FF2B5EF4-FFF2-40B4-BE49-F238E27FC236}">
                    <a16:creationId xmlns:a16="http://schemas.microsoft.com/office/drawing/2014/main" id="{623C46E4-2FA1-4F6F-BF3E-A98927F0E5B7}"/>
                  </a:ext>
                </a:extLst>
              </p:cNvPr>
              <p:cNvSpPr/>
              <p:nvPr/>
            </p:nvSpPr>
            <p:spPr>
              <a:xfrm>
                <a:off x="1913014" y="2361941"/>
                <a:ext cx="2372132" cy="1200329"/>
              </a:xfrm>
              <a:prstGeom prst="rect">
                <a:avLst/>
              </a:prstGeom>
            </p:spPr>
            <p:txBody>
              <a:bodyPr wrap="square">
                <a:spAutoFit/>
              </a:bodyPr>
              <a:lstStyle/>
              <a:p>
                <a:pPr marL="285750" lvl="0" indent="-285750">
                  <a:lnSpc>
                    <a:spcPct val="150000"/>
                  </a:lnSpc>
                  <a:buFont typeface="Arial" panose="020B0604020202020204" pitchFamily="34" charset="0"/>
                  <a:buChar char="•"/>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學習策略介紹</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568800" indent="-285750">
                  <a:lnSpc>
                    <a:spcPct val="150000"/>
                  </a:lnSpc>
                  <a:buFont typeface="Arial" panose="020B0604020202020204" pitchFamily="34" charset="0"/>
                  <a:buChar char="•"/>
                </a:pPr>
                <a:r>
                  <a:rPr lang="zh-TW" altLang="en-US" sz="1600" b="1" dirty="0" smtClean="0">
                    <a:latin typeface="Microsoft JhengHei" panose="020B0604030504040204" pitchFamily="34" charset="-120"/>
                    <a:ea typeface="Microsoft JhengHei" panose="020B0604030504040204" pitchFamily="34" charset="-120"/>
                    <a:hlinkClick r:id="rId12" action="ppaction://hlinksldjump"/>
                  </a:rPr>
                  <a:t>辨識標誌字詞</a:t>
                </a:r>
                <a:endParaRPr lang="en-US" altLang="zh-TW"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285750" lvl="0" indent="-285750">
                  <a:lnSpc>
                    <a:spcPct val="150000"/>
                  </a:lnSpc>
                  <a:buFont typeface="Arial" panose="020B0604020202020204" pitchFamily="34" charset="0"/>
                  <a:buChar char="•"/>
                </a:pPr>
                <a:r>
                  <a:rPr lang="zh-TW" altLang="en-US" sz="1600" b="1" dirty="0" smtClean="0">
                    <a:latin typeface="Microsoft JhengHei" panose="020B0604030504040204" pitchFamily="34" charset="-120"/>
                    <a:ea typeface="Microsoft JhengHei" panose="020B0604030504040204" pitchFamily="34" charset="-120"/>
                    <a:hlinkClick r:id="rId13" action="ppaction://hlinksldjump"/>
                  </a:rPr>
                  <a:t>示例</a:t>
                </a:r>
                <a:endParaRPr lang="en-ID" altLang="zh-TW" sz="1600" dirty="0">
                  <a:latin typeface="Microsoft JhengHei" panose="020B0604030504040204" pitchFamily="34" charset="-120"/>
                  <a:ea typeface="Microsoft JhengHei" panose="020B0604030504040204" pitchFamily="34" charset="-120"/>
                </a:endParaRPr>
              </a:p>
            </p:txBody>
          </p:sp>
        </p:grpSp>
      </p:grpSp>
    </p:spTree>
    <p:extLst>
      <p:ext uri="{BB962C8B-B14F-4D97-AF65-F5344CB8AC3E}">
        <p14:creationId xmlns:p14="http://schemas.microsoft.com/office/powerpoint/2010/main" val="75646229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Grand Title">
            <a:extLst>
              <a:ext uri="{FF2B5EF4-FFF2-40B4-BE49-F238E27FC236}">
                <a16:creationId xmlns:a16="http://schemas.microsoft.com/office/drawing/2014/main" id="{43019F75-7F0D-46AE-9DE2-2E5374039C78}"/>
              </a:ext>
            </a:extLst>
          </p:cNvPr>
          <p:cNvSpPr txBox="1"/>
          <p:nvPr/>
        </p:nvSpPr>
        <p:spPr>
          <a:xfrm>
            <a:off x="3867141" y="745742"/>
            <a:ext cx="4457718" cy="738664"/>
          </a:xfrm>
          <a:prstGeom prst="rect">
            <a:avLst/>
          </a:prstGeom>
          <a:noFill/>
        </p:spPr>
        <p:txBody>
          <a:bodyPr wrap="square" lIns="0" tIns="0" rIns="0" bIns="0" rtlCol="0" anchor="t" anchorCtr="0">
            <a:spAutoFit/>
          </a:bodyPr>
          <a:lstStyle/>
          <a:p>
            <a:pPr lvl="0" algn="ctr">
              <a:defRPr/>
            </a:pPr>
            <a:r>
              <a:rPr lang="zh-TW" altLang="en-US" sz="4800" b="1" dirty="0">
                <a:solidFill>
                  <a:prstClr val="black"/>
                </a:solidFill>
                <a:latin typeface="Microsoft JhengHei" panose="020B0604030504040204" pitchFamily="34" charset="-120"/>
                <a:ea typeface="Microsoft JhengHei" panose="020B0604030504040204" pitchFamily="34" charset="-120"/>
              </a:rPr>
              <a:t>訓練目標</a:t>
            </a:r>
            <a:endParaRPr lang="en-ID" altLang="zh-TW" sz="4800" dirty="0">
              <a:solidFill>
                <a:prstClr val="black">
                  <a:lumMod val="75000"/>
                  <a:lumOff val="25000"/>
                </a:prstClr>
              </a:solidFill>
              <a:latin typeface="Microsoft JhengHei" panose="020B0604030504040204" pitchFamily="34" charset="-120"/>
              <a:ea typeface="Microsoft JhengHei" panose="020B0604030504040204" pitchFamily="34" charset="-120"/>
            </a:endParaRPr>
          </a:p>
        </p:txBody>
      </p:sp>
      <p:sp>
        <p:nvSpPr>
          <p:cNvPr id="15" name="投影片編號版面配置區 1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D7E3E0-16BD-4228-BA84-50B6A6D4FBA8}" type="slidenum">
              <a:rPr kumimoji="0" lang="en-US" sz="1200" b="0" i="0" u="none" strike="noStrike" kern="1200" cap="none" spc="0" normalizeH="0" baseline="0" noProof="0" smtClean="0">
                <a:ln>
                  <a:noFill/>
                </a:ln>
                <a:solidFill>
                  <a:prstClr val="black">
                    <a:tint val="75000"/>
                  </a:prstClr>
                </a:solidFill>
                <a:effectLst/>
                <a:uLnTx/>
                <a:uFillTx/>
                <a:latin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tint val="75000"/>
                </a:prstClr>
              </a:solidFill>
              <a:effectLst/>
              <a:uLnTx/>
              <a:uFillTx/>
              <a:latin typeface="+mn-ea"/>
              <a:cs typeface="+mn-cs"/>
            </a:endParaRPr>
          </a:p>
        </p:txBody>
      </p:sp>
      <p:grpSp>
        <p:nvGrpSpPr>
          <p:cNvPr id="24" name="群組 23"/>
          <p:cNvGrpSpPr/>
          <p:nvPr/>
        </p:nvGrpSpPr>
        <p:grpSpPr>
          <a:xfrm>
            <a:off x="2852558" y="1439104"/>
            <a:ext cx="6486885" cy="4090652"/>
            <a:chOff x="1431033" y="1439104"/>
            <a:chExt cx="6486885" cy="4090652"/>
          </a:xfrm>
        </p:grpSpPr>
        <p:grpSp>
          <p:nvGrpSpPr>
            <p:cNvPr id="33" name="群組 32"/>
            <p:cNvGrpSpPr/>
            <p:nvPr/>
          </p:nvGrpSpPr>
          <p:grpSpPr>
            <a:xfrm rot="16200000">
              <a:off x="4166010" y="2602122"/>
              <a:ext cx="508176" cy="423480"/>
              <a:chOff x="5194921" y="2692894"/>
              <a:chExt cx="508176" cy="423480"/>
            </a:xfrm>
            <a:solidFill>
              <a:srgbClr val="CC9900"/>
            </a:solidFill>
          </p:grpSpPr>
          <p:sp>
            <p:nvSpPr>
              <p:cNvPr id="44" name="向右箭號 43"/>
              <p:cNvSpPr/>
              <p:nvPr/>
            </p:nvSpPr>
            <p:spPr>
              <a:xfrm rot="5400000">
                <a:off x="5237269" y="2650546"/>
                <a:ext cx="423480" cy="508176"/>
              </a:xfrm>
              <a:prstGeom prst="rightArrow">
                <a:avLst>
                  <a:gd name="adj1" fmla="val 60000"/>
                  <a:gd name="adj2" fmla="val 50000"/>
                </a:avLst>
              </a:prstGeom>
              <a:grp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5" name="向右箭號 4"/>
              <p:cNvSpPr txBox="1"/>
              <p:nvPr/>
            </p:nvSpPr>
            <p:spPr>
              <a:xfrm>
                <a:off x="5296556" y="2692894"/>
                <a:ext cx="304906" cy="296436"/>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marR="0" lvl="0" indent="0" algn="ctr" defTabSz="933450" rtl="0" eaLnBrk="1" fontAlgn="auto" latinLnBrk="0" hangingPunct="1">
                  <a:lnSpc>
                    <a:spcPct val="90000"/>
                  </a:lnSpc>
                  <a:spcBef>
                    <a:spcPct val="0"/>
                  </a:spcBef>
                  <a:spcAft>
                    <a:spcPct val="35000"/>
                  </a:spcAft>
                  <a:buClrTx/>
                  <a:buSzTx/>
                  <a:buFontTx/>
                  <a:buNone/>
                  <a:tabLst/>
                  <a:defRPr/>
                </a:pPr>
                <a:endParaRPr kumimoji="0" lang="en-US" sz="2100" b="0" i="0" u="none" strike="noStrike" kern="1200" cap="none" spc="0" normalizeH="0" baseline="0" noProof="0">
                  <a:ln>
                    <a:noFill/>
                  </a:ln>
                  <a:solidFill>
                    <a:prstClr val="black"/>
                  </a:solidFill>
                  <a:effectLst/>
                  <a:uLnTx/>
                  <a:uFillTx/>
                  <a:latin typeface="Microsoft JhengHei" panose="020B0604030504040204" pitchFamily="34" charset="-120"/>
                  <a:ea typeface="Microsoft JhengHei" panose="020B0604030504040204" pitchFamily="34" charset="-120"/>
                  <a:cs typeface="+mn-cs"/>
                </a:endParaRPr>
              </a:p>
            </p:txBody>
          </p:sp>
        </p:grpSp>
        <p:grpSp>
          <p:nvGrpSpPr>
            <p:cNvPr id="34" name="群組 33"/>
            <p:cNvGrpSpPr/>
            <p:nvPr/>
          </p:nvGrpSpPr>
          <p:grpSpPr>
            <a:xfrm>
              <a:off x="4533918" y="1439105"/>
              <a:ext cx="3384000" cy="4090651"/>
              <a:chOff x="4728228" y="1784180"/>
              <a:chExt cx="2814714" cy="4541558"/>
            </a:xfrm>
          </p:grpSpPr>
          <p:grpSp>
            <p:nvGrpSpPr>
              <p:cNvPr id="40" name="群組 39"/>
              <p:cNvGrpSpPr/>
              <p:nvPr/>
            </p:nvGrpSpPr>
            <p:grpSpPr>
              <a:xfrm>
                <a:off x="4728228" y="1784180"/>
                <a:ext cx="2814714" cy="4460008"/>
                <a:chOff x="4577925" y="2909383"/>
                <a:chExt cx="2421928" cy="2734827"/>
              </a:xfrm>
            </p:grpSpPr>
            <p:pic>
              <p:nvPicPr>
                <p:cNvPr id="42" name="圖片 41"/>
                <p:cNvPicPr>
                  <a:picLocks noChangeAspect="1"/>
                </p:cNvPicPr>
                <p:nvPr/>
              </p:nvPicPr>
              <p:blipFill>
                <a:blip r:embed="rId3">
                  <a:lum bright="40000" contrast="20000"/>
                </a:blip>
                <a:stretch>
                  <a:fillRect/>
                </a:stretch>
              </p:blipFill>
              <p:spPr>
                <a:xfrm>
                  <a:off x="4577925" y="2909383"/>
                  <a:ext cx="2421928" cy="2734827"/>
                </a:xfrm>
                <a:prstGeom prst="rect">
                  <a:avLst/>
                </a:prstGeom>
              </p:spPr>
            </p:pic>
            <p:sp>
              <p:nvSpPr>
                <p:cNvPr id="43" name="TextBox 84">
                  <a:extLst>
                    <a:ext uri="{FF2B5EF4-FFF2-40B4-BE49-F238E27FC236}">
                      <a16:creationId xmlns:a16="http://schemas.microsoft.com/office/drawing/2014/main" id="{E205B351-11B5-4923-AAF6-29DD64266695}"/>
                    </a:ext>
                  </a:extLst>
                </p:cNvPr>
                <p:cNvSpPr txBox="1"/>
                <p:nvPr/>
              </p:nvSpPr>
              <p:spPr>
                <a:xfrm>
                  <a:off x="4820301" y="2958303"/>
                  <a:ext cx="1952020" cy="436964"/>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TW" altLang="en-US" sz="1800" b="1" i="0" u="none" strike="noStrike" kern="1200" cap="none" spc="0" normalizeH="0" baseline="0" noProof="0" dirty="0">
                      <a:ln>
                        <a:noFill/>
                      </a:ln>
                      <a:solidFill>
                        <a:prstClr val="black"/>
                      </a:solidFill>
                      <a:effectLst/>
                      <a:uLnTx/>
                      <a:uFillTx/>
                      <a:latin typeface="Microsoft JhengHei" panose="020B0604030504040204" pitchFamily="34" charset="-120"/>
                      <a:ea typeface="Microsoft JhengHei" panose="020B0604030504040204" pitchFamily="34" charset="-120"/>
                      <a:cs typeface="+mn-cs"/>
                    </a:rPr>
                    <a:t>思考及組織內容</a:t>
                  </a:r>
                </a:p>
              </p:txBody>
            </p:sp>
          </p:grpSp>
          <p:sp>
            <p:nvSpPr>
              <p:cNvPr id="41" name="Rectangle 85">
                <a:extLst>
                  <a:ext uri="{FF2B5EF4-FFF2-40B4-BE49-F238E27FC236}">
                    <a16:creationId xmlns:a16="http://schemas.microsoft.com/office/drawing/2014/main" id="{623C46E4-2FA1-4F6F-BF3E-A98927F0E5B7}"/>
                  </a:ext>
                </a:extLst>
              </p:cNvPr>
              <p:cNvSpPr/>
              <p:nvPr/>
            </p:nvSpPr>
            <p:spPr>
              <a:xfrm>
                <a:off x="4949519" y="2532842"/>
                <a:ext cx="2372132" cy="3792896"/>
              </a:xfrm>
              <a:prstGeom prst="rect">
                <a:avLst/>
              </a:prstGeom>
            </p:spPr>
            <p:txBody>
              <a:bodyPr wrap="square">
                <a:spAutoFit/>
              </a:bodyPr>
              <a:lstStyle/>
              <a:p>
                <a:pPr marL="285750" lvl="0" indent="-285750">
                  <a:lnSpc>
                    <a:spcPct val="150000"/>
                  </a:lnSpc>
                  <a:buFont typeface="Arial" panose="020B0604020202020204" pitchFamily="34" charset="0"/>
                  <a:buChar char="•"/>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學習策略</a:t>
                </a:r>
                <a:r>
                  <a:rPr lang="zh-TW" altLang="en-US"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介紹</a:t>
                </a:r>
                <a:endParaRPr lang="en-US" altLang="zh-TW"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smtClean="0">
                    <a:latin typeface="Microsoft JhengHei" panose="020B0604030504040204" pitchFamily="34" charset="-120"/>
                    <a:ea typeface="Microsoft JhengHei" panose="020B0604030504040204" pitchFamily="34" charset="-120"/>
                  </a:rPr>
                  <a:t>自我提問</a:t>
                </a:r>
                <a:endParaRPr lang="en-US" altLang="zh-TW" sz="1600" b="1" dirty="0" smtClean="0">
                  <a:latin typeface="Microsoft JhengHei" panose="020B0604030504040204" pitchFamily="34" charset="-120"/>
                  <a:ea typeface="Microsoft JhengHei" panose="020B0604030504040204" pitchFamily="34" charset="-120"/>
                </a:endParaRPr>
              </a:p>
              <a:p>
                <a:pPr marL="625950" lvl="1" indent="-342900">
                  <a:lnSpc>
                    <a:spcPct val="150000"/>
                  </a:lnSpc>
                  <a:buFont typeface="+mj-lt"/>
                  <a:buAutoNum type="arabicPeriod"/>
                </a:pPr>
                <a:r>
                  <a:rPr lang="zh-TW" altLang="en-US"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建</a:t>
                </a: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構因果解釋組織圖</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檢視因果關係</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加入闡述</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組織優次</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a:latin typeface="Microsoft JhengHei" panose="020B0604030504040204" pitchFamily="34" charset="-120"/>
                    <a:ea typeface="Microsoft JhengHei" panose="020B0604030504040204" pitchFamily="34" charset="-120"/>
                  </a:rPr>
                  <a:t>運用</a:t>
                </a:r>
                <a:r>
                  <a:rPr lang="zh-TW" altLang="en-US"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因果</a:t>
                </a: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解釋</a:t>
                </a:r>
                <a:r>
                  <a:rPr lang="zh-TW" altLang="en-US" sz="1600" b="1" dirty="0" smtClean="0">
                    <a:latin typeface="Microsoft JhengHei" panose="020B0604030504040204" pitchFamily="34" charset="-120"/>
                    <a:ea typeface="Microsoft JhengHei" panose="020B0604030504040204" pitchFamily="34" charset="-120"/>
                  </a:rPr>
                  <a:t>模範</a:t>
                </a:r>
                <a:r>
                  <a:rPr lang="zh-TW" altLang="en-US" sz="1600" b="1" dirty="0">
                    <a:latin typeface="Microsoft JhengHei" panose="020B0604030504040204" pitchFamily="34" charset="-120"/>
                    <a:ea typeface="Microsoft JhengHei" panose="020B0604030504040204" pitchFamily="34" charset="-120"/>
                  </a:rPr>
                  <a:t>短語</a:t>
                </a:r>
                <a:endParaRPr lang="en-US" altLang="zh-TW"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285750" lvl="0" indent="-285750">
                  <a:lnSpc>
                    <a:spcPct val="150000"/>
                  </a:lnSpc>
                  <a:buFont typeface="Arial" panose="020B0604020202020204" pitchFamily="34" charset="0"/>
                  <a:buChar char="•"/>
                </a:pPr>
                <a:r>
                  <a:rPr lang="zh-TW" altLang="en-US" sz="1600" b="1" dirty="0" smtClean="0">
                    <a:latin typeface="Microsoft JhengHei" panose="020B0604030504040204" pitchFamily="34" charset="-120"/>
                    <a:ea typeface="Microsoft JhengHei" panose="020B0604030504040204" pitchFamily="34" charset="-120"/>
                  </a:rPr>
                  <a:t>示例</a:t>
                </a:r>
                <a:endParaRPr lang="en-ID" altLang="zh-TW" sz="1600" dirty="0">
                  <a:latin typeface="Microsoft JhengHei" panose="020B0604030504040204" pitchFamily="34" charset="-120"/>
                  <a:ea typeface="Microsoft JhengHei" panose="020B0604030504040204" pitchFamily="34" charset="-120"/>
                </a:endParaRPr>
              </a:p>
            </p:txBody>
          </p:sp>
        </p:grpSp>
        <p:grpSp>
          <p:nvGrpSpPr>
            <p:cNvPr id="35" name="群組 34"/>
            <p:cNvGrpSpPr/>
            <p:nvPr/>
          </p:nvGrpSpPr>
          <p:grpSpPr>
            <a:xfrm>
              <a:off x="1431033" y="1439104"/>
              <a:ext cx="2806252" cy="4017196"/>
              <a:chOff x="1657543" y="1597712"/>
              <a:chExt cx="2806252" cy="4017196"/>
            </a:xfrm>
          </p:grpSpPr>
          <p:grpSp>
            <p:nvGrpSpPr>
              <p:cNvPr id="36" name="群組 35"/>
              <p:cNvGrpSpPr/>
              <p:nvPr/>
            </p:nvGrpSpPr>
            <p:grpSpPr>
              <a:xfrm>
                <a:off x="1657543" y="1597712"/>
                <a:ext cx="2806252" cy="4017196"/>
                <a:chOff x="167928" y="2742683"/>
                <a:chExt cx="2246626" cy="2613257"/>
              </a:xfrm>
            </p:grpSpPr>
            <p:pic>
              <p:nvPicPr>
                <p:cNvPr id="38" name="圖片 37"/>
                <p:cNvPicPr>
                  <a:picLocks noChangeAspect="1"/>
                </p:cNvPicPr>
                <p:nvPr/>
              </p:nvPicPr>
              <p:blipFill>
                <a:blip r:embed="rId4">
                  <a:duotone>
                    <a:prstClr val="black"/>
                    <a:srgbClr val="FFFF00">
                      <a:tint val="45000"/>
                      <a:satMod val="400000"/>
                    </a:srgbClr>
                  </a:duotone>
                  <a:lum bright="40000" contrast="-40000"/>
                </a:blip>
                <a:stretch>
                  <a:fillRect/>
                </a:stretch>
              </p:blipFill>
              <p:spPr>
                <a:xfrm>
                  <a:off x="167928" y="2742683"/>
                  <a:ext cx="2246626" cy="2613257"/>
                </a:xfrm>
                <a:prstGeom prst="rect">
                  <a:avLst/>
                </a:prstGeom>
              </p:spPr>
            </p:pic>
            <p:sp>
              <p:nvSpPr>
                <p:cNvPr id="39" name="TextBox 84">
                  <a:extLst>
                    <a:ext uri="{FF2B5EF4-FFF2-40B4-BE49-F238E27FC236}">
                      <a16:creationId xmlns:a16="http://schemas.microsoft.com/office/drawing/2014/main" id="{E205B351-11B5-4923-AAF6-29DD64266695}"/>
                    </a:ext>
                  </a:extLst>
                </p:cNvPr>
                <p:cNvSpPr txBox="1"/>
                <p:nvPr/>
              </p:nvSpPr>
              <p:spPr>
                <a:xfrm>
                  <a:off x="443731" y="2865059"/>
                  <a:ext cx="1695018" cy="42045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TW" altLang="en-US" sz="1800" b="1" i="0" u="none" strike="noStrike" kern="1200" cap="none" spc="0" normalizeH="0" baseline="0" noProof="0" dirty="0" smtClean="0">
                      <a:ln>
                        <a:noFill/>
                      </a:ln>
                      <a:solidFill>
                        <a:prstClr val="black"/>
                      </a:solidFill>
                      <a:effectLst/>
                      <a:uLnTx/>
                      <a:uFillTx/>
                      <a:latin typeface="Microsoft JhengHei" panose="020B0604030504040204" pitchFamily="34" charset="-120"/>
                      <a:ea typeface="Microsoft JhengHei" panose="020B0604030504040204" pitchFamily="34" charset="-120"/>
                      <a:cs typeface="+mn-cs"/>
                    </a:rPr>
                    <a:t>辨識「評述性話語」類型</a:t>
                  </a:r>
                  <a:endParaRPr kumimoji="0" lang="en-US" altLang="zh-TW" sz="1800" b="1" i="0" u="none" strike="noStrike" kern="1200" cap="none" spc="0" normalizeH="0" baseline="0" noProof="0" dirty="0">
                    <a:ln>
                      <a:noFill/>
                    </a:ln>
                    <a:solidFill>
                      <a:prstClr val="black"/>
                    </a:solidFill>
                    <a:effectLst/>
                    <a:uLnTx/>
                    <a:uFillTx/>
                    <a:latin typeface="Microsoft JhengHei" panose="020B0604030504040204" pitchFamily="34" charset="-120"/>
                    <a:ea typeface="Microsoft JhengHei" panose="020B0604030504040204" pitchFamily="34" charset="-120"/>
                    <a:cs typeface="+mn-cs"/>
                  </a:endParaRPr>
                </a:p>
              </p:txBody>
            </p:sp>
          </p:grpSp>
          <p:sp>
            <p:nvSpPr>
              <p:cNvPr id="37" name="Rectangle 85">
                <a:extLst>
                  <a:ext uri="{FF2B5EF4-FFF2-40B4-BE49-F238E27FC236}">
                    <a16:creationId xmlns:a16="http://schemas.microsoft.com/office/drawing/2014/main" id="{623C46E4-2FA1-4F6F-BF3E-A98927F0E5B7}"/>
                  </a:ext>
                </a:extLst>
              </p:cNvPr>
              <p:cNvSpPr/>
              <p:nvPr/>
            </p:nvSpPr>
            <p:spPr>
              <a:xfrm>
                <a:off x="1913014" y="2361941"/>
                <a:ext cx="2372132" cy="1200329"/>
              </a:xfrm>
              <a:prstGeom prst="rect">
                <a:avLst/>
              </a:prstGeom>
            </p:spPr>
            <p:txBody>
              <a:bodyPr wrap="square">
                <a:spAutoFit/>
              </a:bodyPr>
              <a:lstStyle/>
              <a:p>
                <a:pPr marL="285750" lvl="0" indent="-285750">
                  <a:lnSpc>
                    <a:spcPct val="150000"/>
                  </a:lnSpc>
                  <a:buFont typeface="Arial" panose="020B0604020202020204" pitchFamily="34" charset="0"/>
                  <a:buChar char="•"/>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學習策略介紹</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568800" indent="-285750">
                  <a:lnSpc>
                    <a:spcPct val="150000"/>
                  </a:lnSpc>
                  <a:buFont typeface="Arial" panose="020B0604020202020204" pitchFamily="34" charset="0"/>
                  <a:buChar char="•"/>
                </a:pPr>
                <a:r>
                  <a:rPr lang="zh-TW" altLang="en-US" sz="1600" b="1" dirty="0" smtClean="0">
                    <a:latin typeface="Microsoft JhengHei" panose="020B0604030504040204" pitchFamily="34" charset="-120"/>
                    <a:ea typeface="Microsoft JhengHei" panose="020B0604030504040204" pitchFamily="34" charset="-120"/>
                  </a:rPr>
                  <a:t>辨識標誌字詞</a:t>
                </a:r>
                <a:endParaRPr lang="en-US" altLang="zh-TW"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285750" lvl="0" indent="-285750">
                  <a:lnSpc>
                    <a:spcPct val="150000"/>
                  </a:lnSpc>
                  <a:buFont typeface="Arial" panose="020B0604020202020204" pitchFamily="34" charset="0"/>
                  <a:buChar char="•"/>
                </a:pPr>
                <a:r>
                  <a:rPr lang="zh-TW" altLang="en-US" sz="1600" b="1" dirty="0" smtClean="0">
                    <a:latin typeface="Microsoft JhengHei" panose="020B0604030504040204" pitchFamily="34" charset="-120"/>
                    <a:ea typeface="Microsoft JhengHei" panose="020B0604030504040204" pitchFamily="34" charset="-120"/>
                  </a:rPr>
                  <a:t>示例</a:t>
                </a:r>
                <a:endParaRPr lang="en-ID" altLang="zh-TW" sz="1600" dirty="0">
                  <a:latin typeface="Microsoft JhengHei" panose="020B0604030504040204" pitchFamily="34" charset="-120"/>
                  <a:ea typeface="Microsoft JhengHei" panose="020B0604030504040204" pitchFamily="34" charset="-120"/>
                </a:endParaRPr>
              </a:p>
            </p:txBody>
          </p:sp>
        </p:grpSp>
      </p:grpSp>
      <p:sp>
        <p:nvSpPr>
          <p:cNvPr id="30" name="矩形 29"/>
          <p:cNvSpPr/>
          <p:nvPr/>
        </p:nvSpPr>
        <p:spPr>
          <a:xfrm>
            <a:off x="3439540" y="2295204"/>
            <a:ext cx="1296000" cy="30490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6618945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5">
            <a:extLst>
              <a:ext uri="{FF2B5EF4-FFF2-40B4-BE49-F238E27FC236}">
                <a16:creationId xmlns:a16="http://schemas.microsoft.com/office/drawing/2014/main" id="{FDA5A3BA-3CAE-4905-A3BE-944ACE612A19}"/>
              </a:ext>
            </a:extLst>
          </p:cNvPr>
          <p:cNvGrpSpPr/>
          <p:nvPr/>
        </p:nvGrpSpPr>
        <p:grpSpPr>
          <a:xfrm flipH="1">
            <a:off x="0" y="-918936"/>
            <a:ext cx="12192000" cy="8701976"/>
            <a:chOff x="0" y="-918936"/>
            <a:chExt cx="12192000" cy="8701976"/>
          </a:xfrm>
        </p:grpSpPr>
        <p:grpSp>
          <p:nvGrpSpPr>
            <p:cNvPr id="26" name="Group 6">
              <a:extLst>
                <a:ext uri="{FF2B5EF4-FFF2-40B4-BE49-F238E27FC236}">
                  <a16:creationId xmlns:a16="http://schemas.microsoft.com/office/drawing/2014/main" id="{58575CD8-7256-412D-8BDC-90D35951D0A3}"/>
                </a:ext>
              </a:extLst>
            </p:cNvPr>
            <p:cNvGrpSpPr/>
            <p:nvPr/>
          </p:nvGrpSpPr>
          <p:grpSpPr>
            <a:xfrm>
              <a:off x="0" y="-918936"/>
              <a:ext cx="9357667" cy="3204640"/>
              <a:chOff x="0" y="-918936"/>
              <a:chExt cx="9357667" cy="3204640"/>
            </a:xfrm>
          </p:grpSpPr>
          <p:sp>
            <p:nvSpPr>
              <p:cNvPr id="30" name="Freeform: Shape 10">
                <a:extLst>
                  <a:ext uri="{FF2B5EF4-FFF2-40B4-BE49-F238E27FC236}">
                    <a16:creationId xmlns:a16="http://schemas.microsoft.com/office/drawing/2014/main" id="{8D4E2F92-CA02-4C55-8AF4-5DC09463F2AC}"/>
                  </a:ext>
                </a:extLst>
              </p:cNvPr>
              <p:cNvSpPr/>
              <p:nvPr/>
            </p:nvSpPr>
            <p:spPr>
              <a:xfrm rot="661300" flipH="1">
                <a:off x="29452" y="-918936"/>
                <a:ext cx="9328215" cy="2954913"/>
              </a:xfrm>
              <a:custGeom>
                <a:avLst/>
                <a:gdLst>
                  <a:gd name="connsiteX0" fmla="*/ 9328215 w 9328215"/>
                  <a:gd name="connsiteY0" fmla="*/ 1816883 h 2954913"/>
                  <a:gd name="connsiteX1" fmla="*/ 0 w 9328215"/>
                  <a:gd name="connsiteY1" fmla="*/ 0 h 2954913"/>
                  <a:gd name="connsiteX2" fmla="*/ 124960 w 9328215"/>
                  <a:gd name="connsiteY2" fmla="*/ 150941 h 2954913"/>
                  <a:gd name="connsiteX3" fmla="*/ 3396704 w 9328215"/>
                  <a:gd name="connsiteY3" fmla="*/ 2465499 h 2954913"/>
                  <a:gd name="connsiteX4" fmla="*/ 9271399 w 9328215"/>
                  <a:gd name="connsiteY4" fmla="*/ 1859645 h 2954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28215" h="2954913">
                    <a:moveTo>
                      <a:pt x="9328215" y="1816883"/>
                    </a:moveTo>
                    <a:lnTo>
                      <a:pt x="0" y="0"/>
                    </a:lnTo>
                    <a:lnTo>
                      <a:pt x="124960" y="150941"/>
                    </a:lnTo>
                    <a:cubicBezTo>
                      <a:pt x="913888" y="1064327"/>
                      <a:pt x="1973800" y="1863911"/>
                      <a:pt x="3396704" y="2465499"/>
                    </a:cubicBezTo>
                    <a:cubicBezTo>
                      <a:pt x="5466385" y="3340536"/>
                      <a:pt x="7675698" y="2983695"/>
                      <a:pt x="9271399" y="1859645"/>
                    </a:cubicBezTo>
                    <a:close/>
                  </a:path>
                </a:pathLst>
              </a:custGeom>
              <a:solidFill>
                <a:schemeClr val="accent5">
                  <a:lumMod val="20000"/>
                  <a:lumOff val="80000"/>
                </a:schemeClr>
              </a:solidFill>
              <a:ln w="9525" cap="flat">
                <a:noFill/>
                <a:prstDash val="solid"/>
                <a:miter/>
              </a:ln>
            </p:spPr>
            <p:txBody>
              <a:bodyPr rtlCol="0" anchor="ctr"/>
              <a:lstStyle/>
              <a:p>
                <a:endParaRPr lang="en-US"/>
              </a:p>
            </p:txBody>
          </p:sp>
          <p:sp>
            <p:nvSpPr>
              <p:cNvPr id="31" name="Freeform: Shape 11">
                <a:extLst>
                  <a:ext uri="{FF2B5EF4-FFF2-40B4-BE49-F238E27FC236}">
                    <a16:creationId xmlns:a16="http://schemas.microsoft.com/office/drawing/2014/main" id="{E8F37066-AE58-4B1B-8EBB-0783AB76C856}"/>
                  </a:ext>
                </a:extLst>
              </p:cNvPr>
              <p:cNvSpPr/>
              <p:nvPr/>
            </p:nvSpPr>
            <p:spPr>
              <a:xfrm>
                <a:off x="0" y="1"/>
                <a:ext cx="4657196" cy="2285703"/>
              </a:xfrm>
              <a:custGeom>
                <a:avLst/>
                <a:gdLst>
                  <a:gd name="connsiteX0" fmla="*/ 0 w 4657196"/>
                  <a:gd name="connsiteY0" fmla="*/ 0 h 2285703"/>
                  <a:gd name="connsiteX1" fmla="*/ 4657196 w 4657196"/>
                  <a:gd name="connsiteY1" fmla="*/ 0 h 2285703"/>
                  <a:gd name="connsiteX2" fmla="*/ 4656605 w 4657196"/>
                  <a:gd name="connsiteY2" fmla="*/ 52031 h 2285703"/>
                  <a:gd name="connsiteX3" fmla="*/ 1093046 w 4657196"/>
                  <a:gd name="connsiteY3" fmla="*/ 2071576 h 2285703"/>
                  <a:gd name="connsiteX4" fmla="*/ 209555 w 4657196"/>
                  <a:gd name="connsiteY4" fmla="*/ 1569535 h 2285703"/>
                  <a:gd name="connsiteX5" fmla="*/ 0 w 4657196"/>
                  <a:gd name="connsiteY5" fmla="*/ 1397585 h 2285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57196" h="2285703">
                    <a:moveTo>
                      <a:pt x="0" y="0"/>
                    </a:moveTo>
                    <a:lnTo>
                      <a:pt x="4657196" y="0"/>
                    </a:lnTo>
                    <a:lnTo>
                      <a:pt x="4656605" y="52031"/>
                    </a:lnTo>
                    <a:cubicBezTo>
                      <a:pt x="4576256" y="1688790"/>
                      <a:pt x="2734303" y="2765480"/>
                      <a:pt x="1093046" y="2071576"/>
                    </a:cubicBezTo>
                    <a:cubicBezTo>
                      <a:pt x="753476" y="1928009"/>
                      <a:pt x="461156" y="1758670"/>
                      <a:pt x="209555" y="1569535"/>
                    </a:cubicBezTo>
                    <a:lnTo>
                      <a:pt x="0" y="1397585"/>
                    </a:lnTo>
                    <a:close/>
                  </a:path>
                </a:pathLst>
              </a:custGeom>
              <a:solidFill>
                <a:schemeClr val="tx2">
                  <a:lumMod val="40000"/>
                  <a:lumOff val="60000"/>
                </a:schemeClr>
              </a:solidFill>
              <a:ln w="9525" cap="flat">
                <a:noFill/>
                <a:prstDash val="solid"/>
                <a:miter/>
              </a:ln>
            </p:spPr>
            <p:txBody>
              <a:bodyPr rtlCol="0" anchor="ctr"/>
              <a:lstStyle/>
              <a:p>
                <a:endParaRPr lang="en-US"/>
              </a:p>
            </p:txBody>
          </p:sp>
        </p:grpSp>
        <p:grpSp>
          <p:nvGrpSpPr>
            <p:cNvPr id="27" name="Group 7">
              <a:extLst>
                <a:ext uri="{FF2B5EF4-FFF2-40B4-BE49-F238E27FC236}">
                  <a16:creationId xmlns:a16="http://schemas.microsoft.com/office/drawing/2014/main" id="{E97BFB4C-F655-4CD6-867C-C012ACE84E59}"/>
                </a:ext>
              </a:extLst>
            </p:cNvPr>
            <p:cNvGrpSpPr/>
            <p:nvPr/>
          </p:nvGrpSpPr>
          <p:grpSpPr>
            <a:xfrm rot="10800000">
              <a:off x="2834333" y="4578400"/>
              <a:ext cx="9357667" cy="3204640"/>
              <a:chOff x="0" y="-918936"/>
              <a:chExt cx="9357667" cy="3204640"/>
            </a:xfrm>
          </p:grpSpPr>
          <p:sp>
            <p:nvSpPr>
              <p:cNvPr id="28" name="Freeform: Shape 8">
                <a:extLst>
                  <a:ext uri="{FF2B5EF4-FFF2-40B4-BE49-F238E27FC236}">
                    <a16:creationId xmlns:a16="http://schemas.microsoft.com/office/drawing/2014/main" id="{0265CE2F-6367-4B8F-A5F2-C1408D157D44}"/>
                  </a:ext>
                </a:extLst>
              </p:cNvPr>
              <p:cNvSpPr/>
              <p:nvPr/>
            </p:nvSpPr>
            <p:spPr>
              <a:xfrm rot="661300" flipH="1">
                <a:off x="29452" y="-918936"/>
                <a:ext cx="9328215" cy="2954913"/>
              </a:xfrm>
              <a:custGeom>
                <a:avLst/>
                <a:gdLst>
                  <a:gd name="connsiteX0" fmla="*/ 9328215 w 9328215"/>
                  <a:gd name="connsiteY0" fmla="*/ 1816883 h 2954913"/>
                  <a:gd name="connsiteX1" fmla="*/ 0 w 9328215"/>
                  <a:gd name="connsiteY1" fmla="*/ 0 h 2954913"/>
                  <a:gd name="connsiteX2" fmla="*/ 124960 w 9328215"/>
                  <a:gd name="connsiteY2" fmla="*/ 150941 h 2954913"/>
                  <a:gd name="connsiteX3" fmla="*/ 3396704 w 9328215"/>
                  <a:gd name="connsiteY3" fmla="*/ 2465499 h 2954913"/>
                  <a:gd name="connsiteX4" fmla="*/ 9271399 w 9328215"/>
                  <a:gd name="connsiteY4" fmla="*/ 1859645 h 2954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28215" h="2954913">
                    <a:moveTo>
                      <a:pt x="9328215" y="1816883"/>
                    </a:moveTo>
                    <a:lnTo>
                      <a:pt x="0" y="0"/>
                    </a:lnTo>
                    <a:lnTo>
                      <a:pt x="124960" y="150941"/>
                    </a:lnTo>
                    <a:cubicBezTo>
                      <a:pt x="913888" y="1064327"/>
                      <a:pt x="1973800" y="1863911"/>
                      <a:pt x="3396704" y="2465499"/>
                    </a:cubicBezTo>
                    <a:cubicBezTo>
                      <a:pt x="5466385" y="3340536"/>
                      <a:pt x="7675698" y="2983695"/>
                      <a:pt x="9271399" y="1859645"/>
                    </a:cubicBezTo>
                    <a:close/>
                  </a:path>
                </a:pathLst>
              </a:custGeom>
              <a:solidFill>
                <a:schemeClr val="accent5">
                  <a:lumMod val="20000"/>
                  <a:lumOff val="80000"/>
                </a:schemeClr>
              </a:solidFill>
              <a:ln w="9525" cap="flat">
                <a:noFill/>
                <a:prstDash val="solid"/>
                <a:miter/>
              </a:ln>
            </p:spPr>
            <p:txBody>
              <a:bodyPr rtlCol="0" anchor="ctr"/>
              <a:lstStyle/>
              <a:p>
                <a:endParaRPr lang="en-US"/>
              </a:p>
            </p:txBody>
          </p:sp>
          <p:sp>
            <p:nvSpPr>
              <p:cNvPr id="29" name="Freeform: Shape 9">
                <a:extLst>
                  <a:ext uri="{FF2B5EF4-FFF2-40B4-BE49-F238E27FC236}">
                    <a16:creationId xmlns:a16="http://schemas.microsoft.com/office/drawing/2014/main" id="{CE5F0B8E-52AE-4380-8BF8-F4162C0676F1}"/>
                  </a:ext>
                </a:extLst>
              </p:cNvPr>
              <p:cNvSpPr/>
              <p:nvPr/>
            </p:nvSpPr>
            <p:spPr>
              <a:xfrm>
                <a:off x="0" y="1"/>
                <a:ext cx="4657196" cy="2285703"/>
              </a:xfrm>
              <a:custGeom>
                <a:avLst/>
                <a:gdLst>
                  <a:gd name="connsiteX0" fmla="*/ 0 w 4657196"/>
                  <a:gd name="connsiteY0" fmla="*/ 0 h 2285703"/>
                  <a:gd name="connsiteX1" fmla="*/ 4657196 w 4657196"/>
                  <a:gd name="connsiteY1" fmla="*/ 0 h 2285703"/>
                  <a:gd name="connsiteX2" fmla="*/ 4656605 w 4657196"/>
                  <a:gd name="connsiteY2" fmla="*/ 52031 h 2285703"/>
                  <a:gd name="connsiteX3" fmla="*/ 1093046 w 4657196"/>
                  <a:gd name="connsiteY3" fmla="*/ 2071576 h 2285703"/>
                  <a:gd name="connsiteX4" fmla="*/ 209555 w 4657196"/>
                  <a:gd name="connsiteY4" fmla="*/ 1569535 h 2285703"/>
                  <a:gd name="connsiteX5" fmla="*/ 0 w 4657196"/>
                  <a:gd name="connsiteY5" fmla="*/ 1397585 h 2285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57196" h="2285703">
                    <a:moveTo>
                      <a:pt x="0" y="0"/>
                    </a:moveTo>
                    <a:lnTo>
                      <a:pt x="4657196" y="0"/>
                    </a:lnTo>
                    <a:lnTo>
                      <a:pt x="4656605" y="52031"/>
                    </a:lnTo>
                    <a:cubicBezTo>
                      <a:pt x="4576256" y="1688790"/>
                      <a:pt x="2734303" y="2765480"/>
                      <a:pt x="1093046" y="2071576"/>
                    </a:cubicBezTo>
                    <a:cubicBezTo>
                      <a:pt x="753476" y="1928009"/>
                      <a:pt x="461156" y="1758670"/>
                      <a:pt x="209555" y="1569535"/>
                    </a:cubicBezTo>
                    <a:lnTo>
                      <a:pt x="0" y="1397585"/>
                    </a:lnTo>
                    <a:close/>
                  </a:path>
                </a:pathLst>
              </a:custGeom>
              <a:solidFill>
                <a:schemeClr val="bg1">
                  <a:lumMod val="95000"/>
                </a:schemeClr>
              </a:solidFill>
              <a:ln w="9525" cap="flat">
                <a:noFill/>
                <a:prstDash val="solid"/>
                <a:miter/>
              </a:ln>
            </p:spPr>
            <p:txBody>
              <a:bodyPr rtlCol="0" anchor="ctr"/>
              <a:lstStyle/>
              <a:p>
                <a:endParaRPr lang="en-US"/>
              </a:p>
            </p:txBody>
          </p:sp>
        </p:grpSp>
      </p:grpSp>
      <p:sp>
        <p:nvSpPr>
          <p:cNvPr id="15" name="投影片編號版面配置區 14"/>
          <p:cNvSpPr>
            <a:spLocks noGrp="1"/>
          </p:cNvSpPr>
          <p:nvPr>
            <p:ph type="sldNum" sz="quarter" idx="12"/>
          </p:nvPr>
        </p:nvSpPr>
        <p:spPr/>
        <p:txBody>
          <a:bodyPr/>
          <a:lstStyle/>
          <a:p>
            <a:fld id="{87D7E3E0-16BD-4228-BA84-50B6A6D4FBA8}" type="slidenum">
              <a:rPr lang="en-US" smtClean="0"/>
              <a:t>6</a:t>
            </a:fld>
            <a:endParaRPr lang="en-US" dirty="0"/>
          </a:p>
        </p:txBody>
      </p:sp>
      <p:sp>
        <p:nvSpPr>
          <p:cNvPr id="13" name="Rectangle: Rounded Corners 32">
            <a:extLst>
              <a:ext uri="{FF2B5EF4-FFF2-40B4-BE49-F238E27FC236}">
                <a16:creationId xmlns:a16="http://schemas.microsoft.com/office/drawing/2014/main" id="{B6477AE2-8317-421F-9149-3BA0B1ED8B95}"/>
              </a:ext>
            </a:extLst>
          </p:cNvPr>
          <p:cNvSpPr>
            <a:spLocks/>
          </p:cNvSpPr>
          <p:nvPr/>
        </p:nvSpPr>
        <p:spPr>
          <a:xfrm flipH="1">
            <a:off x="1568672" y="2948069"/>
            <a:ext cx="8952484" cy="960981"/>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smtClean="0">
                <a:solidFill>
                  <a:schemeClr val="tx1"/>
                </a:solidFill>
                <a:latin typeface="Microsoft JhengHei" panose="020B0604030504040204" pitchFamily="34" charset="-120"/>
                <a:ea typeface="Microsoft JhengHei" panose="020B0604030504040204" pitchFamily="34" charset="-120"/>
              </a:rPr>
              <a:t>學習策略介紹</a:t>
            </a:r>
            <a:endParaRPr lang="zh-TW" altLang="en-US" sz="3200" b="1" dirty="0">
              <a:solidFill>
                <a:schemeClr val="tx1"/>
              </a:solidFill>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396234602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投影片編號版面配置區 14"/>
          <p:cNvSpPr>
            <a:spLocks noGrp="1"/>
          </p:cNvSpPr>
          <p:nvPr>
            <p:ph type="sldNum" sz="quarter" idx="12"/>
          </p:nvPr>
        </p:nvSpPr>
        <p:spPr/>
        <p:txBody>
          <a:bodyPr/>
          <a:lstStyle/>
          <a:p>
            <a:fld id="{87D7E3E0-16BD-4228-BA84-50B6A6D4FBA8}" type="slidenum">
              <a:rPr lang="en-US" smtClean="0"/>
              <a:t>7</a:t>
            </a:fld>
            <a:endParaRPr lang="en-US" dirty="0"/>
          </a:p>
        </p:txBody>
      </p:sp>
      <p:sp>
        <p:nvSpPr>
          <p:cNvPr id="11" name="Rectangle: Rounded Corners 32">
            <a:extLst>
              <a:ext uri="{FF2B5EF4-FFF2-40B4-BE49-F238E27FC236}">
                <a16:creationId xmlns:a16="http://schemas.microsoft.com/office/drawing/2014/main" id="{B6477AE2-8317-421F-9149-3BA0B1ED8B95}"/>
              </a:ext>
            </a:extLst>
          </p:cNvPr>
          <p:cNvSpPr>
            <a:spLocks/>
          </p:cNvSpPr>
          <p:nvPr/>
        </p:nvSpPr>
        <p:spPr>
          <a:xfrm flipH="1">
            <a:off x="515778" y="683679"/>
            <a:ext cx="6012344" cy="720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600" b="1" dirty="0" smtClean="0">
                <a:solidFill>
                  <a:schemeClr val="tx1"/>
                </a:solidFill>
                <a:latin typeface="Microsoft JhengHei" panose="020B0604030504040204" pitchFamily="34" charset="-120"/>
                <a:ea typeface="Microsoft JhengHei" panose="020B0604030504040204" pitchFamily="34" charset="-120"/>
              </a:rPr>
              <a:t>辨識標誌</a:t>
            </a:r>
            <a:r>
              <a:rPr lang="zh-TW" altLang="en-US" sz="3600" b="1" dirty="0">
                <a:solidFill>
                  <a:schemeClr val="tx1"/>
                </a:solidFill>
                <a:latin typeface="Microsoft JhengHei" panose="020B0604030504040204" pitchFamily="34" charset="-120"/>
                <a:ea typeface="Microsoft JhengHei" panose="020B0604030504040204" pitchFamily="34" charset="-120"/>
              </a:rPr>
              <a:t>字</a:t>
            </a:r>
            <a:r>
              <a:rPr lang="zh-TW" altLang="en-US" sz="3600" b="1" dirty="0" smtClean="0">
                <a:solidFill>
                  <a:schemeClr val="tx1"/>
                </a:solidFill>
                <a:latin typeface="Microsoft JhengHei" panose="020B0604030504040204" pitchFamily="34" charset="-120"/>
                <a:ea typeface="Microsoft JhengHei" panose="020B0604030504040204" pitchFamily="34" charset="-120"/>
              </a:rPr>
              <a:t>詞</a:t>
            </a:r>
            <a:endParaRPr lang="en-ID" altLang="zh-TW" sz="3600" dirty="0">
              <a:solidFill>
                <a:schemeClr val="tx1"/>
              </a:solidFill>
              <a:latin typeface="Microsoft JhengHei" panose="020B0604030504040204" pitchFamily="34" charset="-120"/>
              <a:ea typeface="Microsoft JhengHei" panose="020B0604030504040204" pitchFamily="34" charset="-120"/>
            </a:endParaRPr>
          </a:p>
        </p:txBody>
      </p:sp>
      <p:sp>
        <p:nvSpPr>
          <p:cNvPr id="5" name="Justify Text Body">
            <a:extLst>
              <a:ext uri="{FF2B5EF4-FFF2-40B4-BE49-F238E27FC236}">
                <a16:creationId xmlns:a16="http://schemas.microsoft.com/office/drawing/2014/main" id="{C62EA310-FF25-486B-9B37-895C2D672644}"/>
              </a:ext>
            </a:extLst>
          </p:cNvPr>
          <p:cNvSpPr txBox="1"/>
          <p:nvPr/>
        </p:nvSpPr>
        <p:spPr>
          <a:xfrm>
            <a:off x="922183" y="1620000"/>
            <a:ext cx="7711177" cy="3693319"/>
          </a:xfrm>
          <a:prstGeom prst="rect">
            <a:avLst/>
          </a:prstGeom>
          <a:noFill/>
        </p:spPr>
        <p:txBody>
          <a:bodyPr wrap="square" lIns="0" tIns="0" rIns="0" bIns="0" rtlCol="0">
            <a:spAutoFit/>
          </a:bodyPr>
          <a:lstStyle/>
          <a:p>
            <a:r>
              <a:rPr lang="zh-TW" altLang="en-US" sz="2400" b="1" dirty="0" smtClean="0">
                <a:latin typeface="+mn-ea"/>
              </a:rPr>
              <a:t>介紹：</a:t>
            </a:r>
            <a:endParaRPr lang="en-US" altLang="zh-TW" sz="2400" b="1" dirty="0" smtClean="0">
              <a:latin typeface="+mn-ea"/>
            </a:endParaRPr>
          </a:p>
          <a:p>
            <a:endParaRPr lang="en-US" altLang="zh-TW" sz="2400" b="1" dirty="0" smtClean="0">
              <a:latin typeface="+mn-ea"/>
            </a:endParaRPr>
          </a:p>
          <a:p>
            <a:r>
              <a:rPr lang="zh-TW" altLang="en-US" sz="2400" dirty="0">
                <a:latin typeface="+mn-ea"/>
              </a:rPr>
              <a:t>要掌握良好的「評述性話語」能力，學生首先應學會識別不同「評述性話語」的類型。</a:t>
            </a:r>
          </a:p>
          <a:p>
            <a:pPr marL="342900" indent="-342900">
              <a:buFont typeface="Arial" panose="020B0604020202020204" pitchFamily="34" charset="0"/>
              <a:buChar char="•"/>
            </a:pPr>
            <a:endParaRPr lang="zh-TW" altLang="en-US" sz="2400" dirty="0">
              <a:latin typeface="+mn-ea"/>
            </a:endParaRPr>
          </a:p>
          <a:p>
            <a:r>
              <a:rPr lang="zh-TW" altLang="en-US" sz="2400" dirty="0">
                <a:latin typeface="+mn-ea"/>
              </a:rPr>
              <a:t>透過學習從標題或題目辨認出標誌不同「評述性話語」類型的字詞，學生更能識別有關的「評述性話語」類型。</a:t>
            </a:r>
          </a:p>
          <a:p>
            <a:pPr marL="342900" indent="-342900">
              <a:buFont typeface="Arial" panose="020B0604020202020204" pitchFamily="34" charset="0"/>
              <a:buChar char="•"/>
            </a:pPr>
            <a:endParaRPr lang="zh-TW" altLang="en-US" sz="2400" dirty="0">
              <a:latin typeface="+mn-ea"/>
            </a:endParaRPr>
          </a:p>
          <a:p>
            <a:r>
              <a:rPr lang="zh-TW" altLang="en-US" sz="2400" dirty="0">
                <a:latin typeface="+mn-ea"/>
              </a:rPr>
              <a:t>識別「評述性話語」類型後，學生能更準確地選用相應的學習策略，促進思考及組織內容。</a:t>
            </a:r>
          </a:p>
        </p:txBody>
      </p:sp>
    </p:spTree>
    <p:extLst>
      <p:ext uri="{BB962C8B-B14F-4D97-AF65-F5344CB8AC3E}">
        <p14:creationId xmlns:p14="http://schemas.microsoft.com/office/powerpoint/2010/main" val="412915098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 name="Oval 154">
            <a:extLst>
              <a:ext uri="{FF2B5EF4-FFF2-40B4-BE49-F238E27FC236}">
                <a16:creationId xmlns:a16="http://schemas.microsoft.com/office/drawing/2014/main" id="{B15E1B0F-35A7-4C06-B2B8-70E821445C39}"/>
              </a:ext>
            </a:extLst>
          </p:cNvPr>
          <p:cNvSpPr/>
          <p:nvPr/>
        </p:nvSpPr>
        <p:spPr>
          <a:xfrm>
            <a:off x="2357530" y="2861299"/>
            <a:ext cx="1258481" cy="125847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bg1"/>
              </a:solidFill>
              <a:latin typeface="Microsoft JhengHei" panose="020B0604030504040204" pitchFamily="34" charset="-120"/>
              <a:ea typeface="Microsoft JhengHei" panose="020B0604030504040204" pitchFamily="34" charset="-120"/>
            </a:endParaRPr>
          </a:p>
        </p:txBody>
      </p:sp>
      <p:sp>
        <p:nvSpPr>
          <p:cNvPr id="154" name="Oval 153">
            <a:extLst>
              <a:ext uri="{FF2B5EF4-FFF2-40B4-BE49-F238E27FC236}">
                <a16:creationId xmlns:a16="http://schemas.microsoft.com/office/drawing/2014/main" id="{4CD2CF01-92D0-4B5B-BD00-2EF66CE88354}"/>
              </a:ext>
            </a:extLst>
          </p:cNvPr>
          <p:cNvSpPr/>
          <p:nvPr/>
        </p:nvSpPr>
        <p:spPr>
          <a:xfrm>
            <a:off x="6774212" y="5953059"/>
            <a:ext cx="496185" cy="496183"/>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icrosoft JhengHei" panose="020B0604030504040204" pitchFamily="34" charset="-120"/>
              <a:ea typeface="Microsoft JhengHei" panose="020B0604030504040204" pitchFamily="34" charset="-120"/>
            </a:endParaRPr>
          </a:p>
        </p:txBody>
      </p:sp>
      <p:sp>
        <p:nvSpPr>
          <p:cNvPr id="155" name="Oval 154">
            <a:extLst>
              <a:ext uri="{FF2B5EF4-FFF2-40B4-BE49-F238E27FC236}">
                <a16:creationId xmlns:a16="http://schemas.microsoft.com/office/drawing/2014/main" id="{B15E1B0F-35A7-4C06-B2B8-70E821445C39}"/>
              </a:ext>
            </a:extLst>
          </p:cNvPr>
          <p:cNvSpPr/>
          <p:nvPr/>
        </p:nvSpPr>
        <p:spPr>
          <a:xfrm>
            <a:off x="8210716" y="287707"/>
            <a:ext cx="1258481" cy="1258478"/>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icrosoft JhengHei" panose="020B0604030504040204" pitchFamily="34" charset="-120"/>
              <a:ea typeface="Microsoft JhengHei" panose="020B0604030504040204" pitchFamily="34" charset="-120"/>
            </a:endParaRPr>
          </a:p>
        </p:txBody>
      </p:sp>
      <p:grpSp>
        <p:nvGrpSpPr>
          <p:cNvPr id="159" name="群組 158"/>
          <p:cNvGrpSpPr>
            <a:grpSpLocks noChangeAspect="1"/>
          </p:cNvGrpSpPr>
          <p:nvPr/>
        </p:nvGrpSpPr>
        <p:grpSpPr>
          <a:xfrm>
            <a:off x="8752816" y="633912"/>
            <a:ext cx="3368231" cy="3384000"/>
            <a:chOff x="736854" y="737158"/>
            <a:chExt cx="3710376" cy="3727751"/>
          </a:xfrm>
        </p:grpSpPr>
        <p:sp>
          <p:nvSpPr>
            <p:cNvPr id="160" name="Oval 152">
              <a:extLst>
                <a:ext uri="{FF2B5EF4-FFF2-40B4-BE49-F238E27FC236}">
                  <a16:creationId xmlns:a16="http://schemas.microsoft.com/office/drawing/2014/main" id="{14959968-09F4-4241-8763-3B89E919F722}"/>
                </a:ext>
              </a:extLst>
            </p:cNvPr>
            <p:cNvSpPr/>
            <p:nvPr/>
          </p:nvSpPr>
          <p:spPr>
            <a:xfrm flipH="1">
              <a:off x="736854" y="737158"/>
              <a:ext cx="3710376" cy="3727751"/>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icrosoft JhengHei" panose="020B0604030504040204" pitchFamily="34" charset="-120"/>
                <a:ea typeface="Microsoft JhengHei" panose="020B0604030504040204" pitchFamily="34" charset="-120"/>
              </a:endParaRPr>
            </a:p>
          </p:txBody>
        </p:sp>
        <p:sp>
          <p:nvSpPr>
            <p:cNvPr id="161" name="文字方塊 160"/>
            <p:cNvSpPr txBox="1"/>
            <p:nvPr/>
          </p:nvSpPr>
          <p:spPr>
            <a:xfrm>
              <a:off x="1008811" y="1048943"/>
              <a:ext cx="3166462" cy="2650904"/>
            </a:xfrm>
            <a:prstGeom prst="rect">
              <a:avLst/>
            </a:prstGeom>
            <a:noFill/>
          </p:spPr>
          <p:txBody>
            <a:bodyPr wrap="square" rtlCol="0">
              <a:spAutoFit/>
            </a:bodyPr>
            <a:lstStyle/>
            <a:p>
              <a:pPr algn="ctr"/>
              <a:r>
                <a:rPr lang="zh-TW" altLang="en-US" sz="3600" dirty="0" smtClean="0">
                  <a:latin typeface="Microsoft JhengHei" panose="020B0604030504040204" pitchFamily="34" charset="-120"/>
                  <a:ea typeface="Microsoft JhengHei" panose="020B0604030504040204" pitchFamily="34" charset="-120"/>
                </a:rPr>
                <a:t>起因  原因</a:t>
              </a:r>
              <a:endParaRPr lang="en-HK" altLang="zh-TW" sz="3600" dirty="0">
                <a:latin typeface="Microsoft JhengHei" panose="020B0604030504040204" pitchFamily="34" charset="-120"/>
                <a:ea typeface="Microsoft JhengHei" panose="020B0604030504040204" pitchFamily="34" charset="-120"/>
              </a:endParaRPr>
            </a:p>
            <a:p>
              <a:pPr algn="ctr"/>
              <a:r>
                <a:rPr lang="zh-TW" altLang="en-US" sz="3600" dirty="0" smtClean="0">
                  <a:latin typeface="Microsoft JhengHei" panose="020B0604030504040204" pitchFamily="34" charset="-120"/>
                  <a:ea typeface="Microsoft JhengHei" panose="020B0604030504040204" pitchFamily="34" charset="-120"/>
                </a:rPr>
                <a:t>因素</a:t>
              </a:r>
              <a:r>
                <a:rPr lang="zh-TW" altLang="en-US" sz="3600" dirty="0">
                  <a:latin typeface="Microsoft JhengHei" panose="020B0604030504040204" pitchFamily="34" charset="-120"/>
                  <a:ea typeface="Microsoft JhengHei" panose="020B0604030504040204" pitchFamily="34" charset="-120"/>
                </a:rPr>
                <a:t> </a:t>
              </a:r>
              <a:r>
                <a:rPr lang="zh-TW" altLang="en-US" sz="3600" dirty="0" smtClean="0">
                  <a:latin typeface="Microsoft JhengHei" panose="020B0604030504040204" pitchFamily="34" charset="-120"/>
                  <a:ea typeface="Microsoft JhengHei" panose="020B0604030504040204" pitchFamily="34" charset="-120"/>
                </a:rPr>
                <a:t> 成因</a:t>
              </a:r>
              <a:endParaRPr lang="en-HK" altLang="zh-TW" sz="3600" dirty="0" smtClean="0">
                <a:latin typeface="Microsoft JhengHei" panose="020B0604030504040204" pitchFamily="34" charset="-120"/>
                <a:ea typeface="Microsoft JhengHei" panose="020B0604030504040204" pitchFamily="34" charset="-120"/>
              </a:endParaRPr>
            </a:p>
            <a:p>
              <a:pPr algn="ctr"/>
              <a:r>
                <a:rPr lang="zh-TW" altLang="en-US" sz="3600" dirty="0" smtClean="0">
                  <a:latin typeface="Microsoft JhengHei" panose="020B0604030504040204" pitchFamily="34" charset="-120"/>
                  <a:ea typeface="Microsoft JhengHei" panose="020B0604030504040204" pitchFamily="34" charset="-120"/>
                </a:rPr>
                <a:t>理由</a:t>
              </a:r>
              <a:r>
                <a:rPr lang="zh-TW" altLang="en-US" sz="3600" dirty="0">
                  <a:latin typeface="Microsoft JhengHei" panose="020B0604030504040204" pitchFamily="34" charset="-120"/>
                  <a:ea typeface="Microsoft JhengHei" panose="020B0604030504040204" pitchFamily="34" charset="-120"/>
                </a:rPr>
                <a:t> </a:t>
              </a:r>
              <a:r>
                <a:rPr lang="zh-TW" altLang="en-US" sz="3600" dirty="0" smtClean="0">
                  <a:latin typeface="Microsoft JhengHei" panose="020B0604030504040204" pitchFamily="34" charset="-120"/>
                  <a:ea typeface="Microsoft JhengHei" panose="020B0604030504040204" pitchFamily="34" charset="-120"/>
                </a:rPr>
                <a:t> 緣故</a:t>
              </a:r>
              <a:endParaRPr lang="en-HK" altLang="zh-TW" sz="3600" dirty="0" smtClean="0">
                <a:latin typeface="Microsoft JhengHei" panose="020B0604030504040204" pitchFamily="34" charset="-120"/>
                <a:ea typeface="Microsoft JhengHei" panose="020B0604030504040204" pitchFamily="34" charset="-120"/>
              </a:endParaRPr>
            </a:p>
            <a:p>
              <a:pPr algn="ctr"/>
              <a:r>
                <a:rPr lang="zh-TW" altLang="en-US" sz="3600" dirty="0" smtClean="0">
                  <a:latin typeface="Microsoft JhengHei" panose="020B0604030504040204" pitchFamily="34" charset="-120"/>
                  <a:ea typeface="Microsoft JhengHei" panose="020B0604030504040204" pitchFamily="34" charset="-120"/>
                </a:rPr>
                <a:t>緣由</a:t>
              </a:r>
              <a:r>
                <a:rPr lang="zh-TW" altLang="en-US" sz="3600" dirty="0">
                  <a:latin typeface="Microsoft JhengHei" panose="020B0604030504040204" pitchFamily="34" charset="-120"/>
                  <a:ea typeface="Microsoft JhengHei" panose="020B0604030504040204" pitchFamily="34" charset="-120"/>
                </a:rPr>
                <a:t> </a:t>
              </a:r>
              <a:r>
                <a:rPr lang="zh-TW" altLang="en-US" sz="3600" dirty="0" smtClean="0">
                  <a:latin typeface="Microsoft JhengHei" panose="020B0604030504040204" pitchFamily="34" charset="-120"/>
                  <a:ea typeface="Microsoft JhengHei" panose="020B0604030504040204" pitchFamily="34" charset="-120"/>
                </a:rPr>
                <a:t> 因由</a:t>
              </a:r>
              <a:r>
                <a:rPr lang="en-US" altLang="zh-TW" sz="3600" dirty="0" smtClean="0">
                  <a:latin typeface="Microsoft JhengHei" panose="020B0604030504040204" pitchFamily="34" charset="-120"/>
                  <a:ea typeface="Microsoft JhengHei" panose="020B0604030504040204" pitchFamily="34" charset="-120"/>
                </a:rPr>
                <a:t/>
              </a:r>
              <a:br>
                <a:rPr lang="en-US" altLang="zh-TW" sz="3600" dirty="0" smtClean="0">
                  <a:latin typeface="Microsoft JhengHei" panose="020B0604030504040204" pitchFamily="34" charset="-120"/>
                  <a:ea typeface="Microsoft JhengHei" panose="020B0604030504040204" pitchFamily="34" charset="-120"/>
                </a:rPr>
              </a:br>
              <a:r>
                <a:rPr lang="zh-TW" altLang="en-US" sz="3600" dirty="0" smtClean="0">
                  <a:latin typeface="Microsoft JhengHei" panose="020B0604030504040204" pitchFamily="34" charset="-120"/>
                  <a:ea typeface="Microsoft JhengHei" panose="020B0604030504040204" pitchFamily="34" charset="-120"/>
                </a:rPr>
                <a:t>後果  結果</a:t>
              </a:r>
              <a:endParaRPr lang="en-US" altLang="zh-TW" sz="3600" dirty="0" smtClean="0">
                <a:latin typeface="Microsoft JhengHei" panose="020B0604030504040204" pitchFamily="34" charset="-120"/>
                <a:ea typeface="Microsoft JhengHei" panose="020B0604030504040204" pitchFamily="34" charset="-120"/>
              </a:endParaRPr>
            </a:p>
          </p:txBody>
        </p:sp>
      </p:grpSp>
      <p:sp>
        <p:nvSpPr>
          <p:cNvPr id="18" name="投影片編號版面配置區 17"/>
          <p:cNvSpPr>
            <a:spLocks noGrp="1"/>
          </p:cNvSpPr>
          <p:nvPr>
            <p:ph type="sldNum" sz="quarter" idx="12"/>
          </p:nvPr>
        </p:nvSpPr>
        <p:spPr/>
        <p:txBody>
          <a:bodyPr/>
          <a:lstStyle/>
          <a:p>
            <a:fld id="{87D7E3E0-16BD-4228-BA84-50B6A6D4FBA8}" type="slidenum">
              <a:rPr lang="en-US" smtClean="0"/>
              <a:t>8</a:t>
            </a:fld>
            <a:endParaRPr lang="en-US" dirty="0"/>
          </a:p>
        </p:txBody>
      </p:sp>
      <p:sp>
        <p:nvSpPr>
          <p:cNvPr id="20" name="Justify Text Body">
            <a:extLst>
              <a:ext uri="{FF2B5EF4-FFF2-40B4-BE49-F238E27FC236}">
                <a16:creationId xmlns:a16="http://schemas.microsoft.com/office/drawing/2014/main" id="{C62EA310-FF25-486B-9B37-895C2D672644}"/>
              </a:ext>
            </a:extLst>
          </p:cNvPr>
          <p:cNvSpPr txBox="1"/>
          <p:nvPr/>
        </p:nvSpPr>
        <p:spPr>
          <a:xfrm>
            <a:off x="929178" y="1645534"/>
            <a:ext cx="6088842" cy="1107996"/>
          </a:xfrm>
          <a:prstGeom prst="rect">
            <a:avLst/>
          </a:prstGeom>
          <a:noFill/>
        </p:spPr>
        <p:txBody>
          <a:bodyPr wrap="square" lIns="0" tIns="0" rIns="0" bIns="0" rtlCol="0">
            <a:spAutoFit/>
          </a:bodyPr>
          <a:lstStyle/>
          <a:p>
            <a:r>
              <a:rPr lang="zh-TW" altLang="en-US" sz="2400" dirty="0" smtClean="0">
                <a:latin typeface="Microsoft JhengHei" panose="020B0604030504040204" pitchFamily="34" charset="-120"/>
                <a:ea typeface="Microsoft JhengHei" panose="020B0604030504040204" pitchFamily="34" charset="-120"/>
                <a:cs typeface="DFPBiaoKaiShu-B5" panose="03000500000000000000" pitchFamily="66" charset="-128"/>
              </a:rPr>
              <a:t>標題或題目</a:t>
            </a:r>
            <a:r>
              <a:rPr lang="zh-TW" altLang="en-US" sz="2400" dirty="0">
                <a:latin typeface="Microsoft JhengHei" panose="020B0604030504040204" pitchFamily="34" charset="-120"/>
                <a:ea typeface="Microsoft JhengHei" panose="020B0604030504040204" pitchFamily="34" charset="-120"/>
                <a:cs typeface="DFPBiaoKaiShu-B5" panose="03000500000000000000" pitchFamily="66" charset="-128"/>
              </a:rPr>
              <a:t>中的標誌字詞</a:t>
            </a:r>
            <a:r>
              <a:rPr lang="zh-TW" altLang="en-US" sz="2400" dirty="0" smtClean="0">
                <a:latin typeface="Microsoft JhengHei" panose="020B0604030504040204" pitchFamily="34" charset="-120"/>
                <a:ea typeface="Microsoft JhengHei" panose="020B0604030504040204" pitchFamily="34" charset="-120"/>
                <a:cs typeface="DFPBiaoKaiShu-B5" panose="03000500000000000000" pitchFamily="66" charset="-128"/>
              </a:rPr>
              <a:t>能夠標示答案</a:t>
            </a:r>
            <a:r>
              <a:rPr lang="zh-TW" altLang="en-US" sz="2400" dirty="0">
                <a:latin typeface="Microsoft JhengHei" panose="020B0604030504040204" pitchFamily="34" charset="-120"/>
                <a:ea typeface="Microsoft JhengHei" panose="020B0604030504040204" pitchFamily="34" charset="-120"/>
                <a:cs typeface="DFPBiaoKaiShu-B5" panose="03000500000000000000" pitchFamily="66" charset="-128"/>
              </a:rPr>
              <a:t>的話語類型或所達到的溝通功能，以下是</a:t>
            </a:r>
            <a:r>
              <a:rPr lang="zh-TW" altLang="en-US" sz="2400" dirty="0" smtClean="0">
                <a:latin typeface="Microsoft JhengHei" panose="020B0604030504040204" pitchFamily="34" charset="-120"/>
                <a:ea typeface="Microsoft JhengHei" panose="020B0604030504040204" pitchFamily="34" charset="-120"/>
                <a:cs typeface="DFPBiaoKaiShu-B5" panose="03000500000000000000" pitchFamily="66" charset="-128"/>
              </a:rPr>
              <a:t>一些標示因果解釋的</a:t>
            </a:r>
            <a:r>
              <a:rPr lang="zh-TW" altLang="en-US" sz="2400" dirty="0">
                <a:latin typeface="Microsoft JhengHei" panose="020B0604030504040204" pitchFamily="34" charset="-120"/>
                <a:ea typeface="Microsoft JhengHei" panose="020B0604030504040204" pitchFamily="34" charset="-120"/>
                <a:cs typeface="DFPBiaoKaiShu-B5" panose="03000500000000000000" pitchFamily="66" charset="-128"/>
              </a:rPr>
              <a:t>常見標誌字詞</a:t>
            </a:r>
            <a:r>
              <a:rPr lang="zh-TW" altLang="en-US" sz="2400" dirty="0" smtClean="0">
                <a:latin typeface="Microsoft JhengHei" panose="020B0604030504040204" pitchFamily="34" charset="-120"/>
                <a:ea typeface="Microsoft JhengHei" panose="020B0604030504040204" pitchFamily="34" charset="-120"/>
                <a:cs typeface="DFPBiaoKaiShu-B5" panose="03000500000000000000" pitchFamily="66" charset="-128"/>
              </a:rPr>
              <a:t>：</a:t>
            </a:r>
            <a:endParaRPr lang="en-US" altLang="zh-TW" sz="2400" dirty="0">
              <a:latin typeface="Microsoft JhengHei" panose="020B0604030504040204" pitchFamily="34" charset="-120"/>
              <a:ea typeface="Microsoft JhengHei" panose="020B0604030504040204" pitchFamily="34" charset="-120"/>
              <a:cs typeface="DFPBiaoKaiShu-B5" panose="03000500000000000000" pitchFamily="66" charset="-128"/>
            </a:endParaRPr>
          </a:p>
        </p:txBody>
      </p:sp>
      <p:sp>
        <p:nvSpPr>
          <p:cNvPr id="21" name="Rectangle: Rounded Corners 32">
            <a:extLst>
              <a:ext uri="{FF2B5EF4-FFF2-40B4-BE49-F238E27FC236}">
                <a16:creationId xmlns:a16="http://schemas.microsoft.com/office/drawing/2014/main" id="{B6477AE2-8317-421F-9149-3BA0B1ED8B95}"/>
              </a:ext>
            </a:extLst>
          </p:cNvPr>
          <p:cNvSpPr>
            <a:spLocks/>
          </p:cNvSpPr>
          <p:nvPr/>
        </p:nvSpPr>
        <p:spPr>
          <a:xfrm flipH="1">
            <a:off x="515778" y="683679"/>
            <a:ext cx="6012344" cy="720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600" b="1" dirty="0" smtClean="0">
                <a:solidFill>
                  <a:schemeClr val="tx1"/>
                </a:solidFill>
                <a:latin typeface="Microsoft JhengHei" panose="020B0604030504040204" pitchFamily="34" charset="-120"/>
                <a:ea typeface="Microsoft JhengHei" panose="020B0604030504040204" pitchFamily="34" charset="-120"/>
              </a:rPr>
              <a:t>辨識標誌</a:t>
            </a:r>
            <a:r>
              <a:rPr lang="zh-TW" altLang="en-US" sz="3600" b="1" dirty="0">
                <a:solidFill>
                  <a:schemeClr val="tx1"/>
                </a:solidFill>
                <a:latin typeface="Microsoft JhengHei" panose="020B0604030504040204" pitchFamily="34" charset="-120"/>
                <a:ea typeface="Microsoft JhengHei" panose="020B0604030504040204" pitchFamily="34" charset="-120"/>
              </a:rPr>
              <a:t>字</a:t>
            </a:r>
            <a:r>
              <a:rPr lang="zh-TW" altLang="en-US" sz="3600" b="1" dirty="0" smtClean="0">
                <a:solidFill>
                  <a:schemeClr val="tx1"/>
                </a:solidFill>
                <a:latin typeface="Microsoft JhengHei" panose="020B0604030504040204" pitchFamily="34" charset="-120"/>
                <a:ea typeface="Microsoft JhengHei" panose="020B0604030504040204" pitchFamily="34" charset="-120"/>
              </a:rPr>
              <a:t>詞</a:t>
            </a:r>
            <a:endParaRPr lang="en-ID" altLang="zh-TW" sz="3600" dirty="0">
              <a:solidFill>
                <a:schemeClr val="tx1"/>
              </a:solidFill>
              <a:latin typeface="Microsoft JhengHei" panose="020B0604030504040204" pitchFamily="34" charset="-120"/>
              <a:ea typeface="Microsoft JhengHei" panose="020B0604030504040204" pitchFamily="34" charset="-120"/>
            </a:endParaRPr>
          </a:p>
        </p:txBody>
      </p:sp>
      <p:grpSp>
        <p:nvGrpSpPr>
          <p:cNvPr id="22" name="群組 21"/>
          <p:cNvGrpSpPr>
            <a:grpSpLocks noChangeAspect="1"/>
          </p:cNvGrpSpPr>
          <p:nvPr/>
        </p:nvGrpSpPr>
        <p:grpSpPr>
          <a:xfrm>
            <a:off x="6914752" y="3437015"/>
            <a:ext cx="3368230" cy="3384000"/>
            <a:chOff x="815660" y="737158"/>
            <a:chExt cx="3710375" cy="3727751"/>
          </a:xfrm>
        </p:grpSpPr>
        <p:sp>
          <p:nvSpPr>
            <p:cNvPr id="23" name="Oval 152">
              <a:extLst>
                <a:ext uri="{FF2B5EF4-FFF2-40B4-BE49-F238E27FC236}">
                  <a16:creationId xmlns:a16="http://schemas.microsoft.com/office/drawing/2014/main" id="{14959968-09F4-4241-8763-3B89E919F722}"/>
                </a:ext>
              </a:extLst>
            </p:cNvPr>
            <p:cNvSpPr/>
            <p:nvPr/>
          </p:nvSpPr>
          <p:spPr>
            <a:xfrm flipH="1">
              <a:off x="815660" y="737158"/>
              <a:ext cx="3710375" cy="3727751"/>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icrosoft JhengHei" panose="020B0604030504040204" pitchFamily="34" charset="-120"/>
                <a:ea typeface="Microsoft JhengHei" panose="020B0604030504040204" pitchFamily="34" charset="-120"/>
              </a:endParaRPr>
            </a:p>
          </p:txBody>
        </p:sp>
        <p:sp>
          <p:nvSpPr>
            <p:cNvPr id="24" name="文字方塊 23"/>
            <p:cNvSpPr txBox="1"/>
            <p:nvPr/>
          </p:nvSpPr>
          <p:spPr>
            <a:xfrm>
              <a:off x="1399863" y="1692743"/>
              <a:ext cx="2541969" cy="1932533"/>
            </a:xfrm>
            <a:prstGeom prst="rect">
              <a:avLst/>
            </a:prstGeom>
            <a:noFill/>
          </p:spPr>
          <p:txBody>
            <a:bodyPr wrap="square" rtlCol="0">
              <a:spAutoFit/>
            </a:bodyPr>
            <a:lstStyle/>
            <a:p>
              <a:r>
                <a:rPr lang="zh-TW" altLang="en-US" sz="3600" dirty="0">
                  <a:latin typeface="Microsoft JhengHei" panose="020B0604030504040204" pitchFamily="34" charset="-120"/>
                  <a:ea typeface="Microsoft JhengHei" panose="020B0604030504040204" pitchFamily="34" charset="-120"/>
                </a:rPr>
                <a:t>引致  引起</a:t>
              </a:r>
              <a:endParaRPr lang="en-US" altLang="zh-TW" sz="3600" dirty="0">
                <a:latin typeface="Microsoft JhengHei" panose="020B0604030504040204" pitchFamily="34" charset="-120"/>
                <a:ea typeface="Microsoft JhengHei" panose="020B0604030504040204" pitchFamily="34" charset="-120"/>
              </a:endParaRPr>
            </a:p>
            <a:p>
              <a:r>
                <a:rPr lang="zh-TW" altLang="en-US" sz="3600" dirty="0">
                  <a:latin typeface="Microsoft JhengHei" panose="020B0604030504040204" pitchFamily="34" charset="-120"/>
                  <a:ea typeface="Microsoft JhengHei" panose="020B0604030504040204" pitchFamily="34" charset="-120"/>
                </a:rPr>
                <a:t>導致  促使</a:t>
              </a:r>
              <a:endParaRPr lang="en-US" altLang="zh-TW" sz="3600" dirty="0">
                <a:latin typeface="Microsoft JhengHei" panose="020B0604030504040204" pitchFamily="34" charset="-120"/>
                <a:ea typeface="Microsoft JhengHei" panose="020B0604030504040204" pitchFamily="34" charset="-120"/>
              </a:endParaRPr>
            </a:p>
            <a:p>
              <a:r>
                <a:rPr lang="zh-TW" altLang="en-US" sz="3600" dirty="0">
                  <a:latin typeface="Microsoft JhengHei" panose="020B0604030504040204" pitchFamily="34" charset="-120"/>
                  <a:ea typeface="Microsoft JhengHei" panose="020B0604030504040204" pitchFamily="34" charset="-120"/>
                </a:rPr>
                <a:t>影響  令</a:t>
              </a:r>
              <a:endParaRPr lang="en-US" altLang="zh-TW" sz="3600" dirty="0">
                <a:latin typeface="Microsoft JhengHei" panose="020B0604030504040204" pitchFamily="34" charset="-120"/>
                <a:ea typeface="Microsoft JhengHei" panose="020B0604030504040204" pitchFamily="34" charset="-120"/>
              </a:endParaRPr>
            </a:p>
          </p:txBody>
        </p:sp>
      </p:grpSp>
      <p:grpSp>
        <p:nvGrpSpPr>
          <p:cNvPr id="25" name="群組 24"/>
          <p:cNvGrpSpPr>
            <a:grpSpLocks noChangeAspect="1"/>
          </p:cNvGrpSpPr>
          <p:nvPr/>
        </p:nvGrpSpPr>
        <p:grpSpPr>
          <a:xfrm>
            <a:off x="3545497" y="2753530"/>
            <a:ext cx="3368230" cy="3384000"/>
            <a:chOff x="815660" y="737158"/>
            <a:chExt cx="3710376" cy="3727751"/>
          </a:xfrm>
        </p:grpSpPr>
        <p:sp>
          <p:nvSpPr>
            <p:cNvPr id="26" name="Oval 152">
              <a:extLst>
                <a:ext uri="{FF2B5EF4-FFF2-40B4-BE49-F238E27FC236}">
                  <a16:creationId xmlns:a16="http://schemas.microsoft.com/office/drawing/2014/main" id="{14959968-09F4-4241-8763-3B89E919F722}"/>
                </a:ext>
              </a:extLst>
            </p:cNvPr>
            <p:cNvSpPr/>
            <p:nvPr/>
          </p:nvSpPr>
          <p:spPr>
            <a:xfrm flipH="1">
              <a:off x="815660" y="737158"/>
              <a:ext cx="3710376" cy="3727751"/>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icrosoft JhengHei" panose="020B0604030504040204" pitchFamily="34" charset="-120"/>
                <a:ea typeface="Microsoft JhengHei" panose="020B0604030504040204" pitchFamily="34" charset="-120"/>
              </a:endParaRPr>
            </a:p>
          </p:txBody>
        </p:sp>
        <p:sp>
          <p:nvSpPr>
            <p:cNvPr id="27" name="文字方塊 26"/>
            <p:cNvSpPr txBox="1"/>
            <p:nvPr/>
          </p:nvSpPr>
          <p:spPr>
            <a:xfrm>
              <a:off x="1087617" y="1405915"/>
              <a:ext cx="3166462" cy="2390237"/>
            </a:xfrm>
            <a:prstGeom prst="rect">
              <a:avLst/>
            </a:prstGeom>
            <a:noFill/>
          </p:spPr>
          <p:txBody>
            <a:bodyPr wrap="square" rtlCol="0">
              <a:spAutoFit/>
            </a:bodyPr>
            <a:lstStyle/>
            <a:p>
              <a:pPr algn="ctr"/>
              <a:r>
                <a:rPr lang="zh-TW" altLang="en-US" sz="3600" dirty="0">
                  <a:latin typeface="Microsoft JhengHei" panose="020B0604030504040204" pitchFamily="34" charset="-120"/>
                  <a:ea typeface="Microsoft JhengHei" panose="020B0604030504040204" pitchFamily="34" charset="-120"/>
                </a:rPr>
                <a:t>解釋</a:t>
              </a:r>
              <a:endParaRPr lang="en-US" altLang="zh-TW" sz="3600" dirty="0">
                <a:latin typeface="Microsoft JhengHei" panose="020B0604030504040204" pitchFamily="34" charset="-120"/>
                <a:ea typeface="Microsoft JhengHei" panose="020B0604030504040204" pitchFamily="34" charset="-120"/>
              </a:endParaRPr>
            </a:p>
            <a:p>
              <a:pPr algn="ctr"/>
              <a:r>
                <a:rPr lang="zh-TW" altLang="en-US" sz="3600" dirty="0">
                  <a:latin typeface="Microsoft JhengHei" panose="020B0604030504040204" pitchFamily="34" charset="-120"/>
                  <a:ea typeface="Microsoft JhengHei" panose="020B0604030504040204" pitchFamily="34" charset="-120"/>
                </a:rPr>
                <a:t>說明</a:t>
              </a:r>
              <a:endParaRPr lang="en-US" altLang="zh-TW" sz="3600" dirty="0">
                <a:latin typeface="Microsoft JhengHei" panose="020B0604030504040204" pitchFamily="34" charset="-120"/>
                <a:ea typeface="Microsoft JhengHei" panose="020B0604030504040204" pitchFamily="34" charset="-120"/>
              </a:endParaRPr>
            </a:p>
            <a:p>
              <a:pPr algn="ctr"/>
              <a:r>
                <a:rPr lang="zh-TW" altLang="en-US" sz="3600" dirty="0">
                  <a:latin typeface="Microsoft JhengHei" panose="020B0604030504040204" pitchFamily="34" charset="-120"/>
                  <a:ea typeface="Microsoft JhengHei" panose="020B0604030504040204" pitchFamily="34" charset="-120"/>
                </a:rPr>
                <a:t>闡釋</a:t>
              </a:r>
              <a:endParaRPr lang="en-US" altLang="zh-TW" sz="3600" dirty="0">
                <a:latin typeface="Microsoft JhengHei" panose="020B0604030504040204" pitchFamily="34" charset="-120"/>
                <a:ea typeface="Microsoft JhengHei" panose="020B0604030504040204" pitchFamily="34" charset="-120"/>
              </a:endParaRPr>
            </a:p>
            <a:p>
              <a:pPr algn="ctr"/>
              <a:r>
                <a:rPr lang="zh-TW" altLang="en-US" sz="3600" dirty="0">
                  <a:latin typeface="Microsoft JhengHei" panose="020B0604030504040204" pitchFamily="34" charset="-120"/>
                  <a:ea typeface="Microsoft JhengHei" panose="020B0604030504040204" pitchFamily="34" charset="-120"/>
                </a:rPr>
                <a:t>講解</a:t>
              </a:r>
              <a:endParaRPr lang="en-US" altLang="zh-TW" sz="3600" dirty="0">
                <a:latin typeface="Microsoft JhengHei" panose="020B0604030504040204" pitchFamily="34" charset="-120"/>
                <a:ea typeface="Microsoft JhengHei" panose="020B0604030504040204" pitchFamily="34" charset="-120"/>
              </a:endParaRPr>
            </a:p>
          </p:txBody>
        </p:sp>
      </p:grpSp>
      <p:grpSp>
        <p:nvGrpSpPr>
          <p:cNvPr id="28" name="群組 27"/>
          <p:cNvGrpSpPr>
            <a:grpSpLocks noChangeAspect="1"/>
          </p:cNvGrpSpPr>
          <p:nvPr/>
        </p:nvGrpSpPr>
        <p:grpSpPr>
          <a:xfrm>
            <a:off x="176242" y="3323399"/>
            <a:ext cx="3368230" cy="3384000"/>
            <a:chOff x="815660" y="737158"/>
            <a:chExt cx="3710376" cy="3727751"/>
          </a:xfrm>
        </p:grpSpPr>
        <p:sp>
          <p:nvSpPr>
            <p:cNvPr id="29" name="Oval 152">
              <a:extLst>
                <a:ext uri="{FF2B5EF4-FFF2-40B4-BE49-F238E27FC236}">
                  <a16:creationId xmlns:a16="http://schemas.microsoft.com/office/drawing/2014/main" id="{14959968-09F4-4241-8763-3B89E919F722}"/>
                </a:ext>
              </a:extLst>
            </p:cNvPr>
            <p:cNvSpPr/>
            <p:nvPr/>
          </p:nvSpPr>
          <p:spPr>
            <a:xfrm flipH="1">
              <a:off x="815660" y="737158"/>
              <a:ext cx="3710376" cy="3727751"/>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icrosoft JhengHei" panose="020B0604030504040204" pitchFamily="34" charset="-120"/>
                <a:ea typeface="Microsoft JhengHei" panose="020B0604030504040204" pitchFamily="34" charset="-120"/>
              </a:endParaRPr>
            </a:p>
          </p:txBody>
        </p:sp>
        <p:sp>
          <p:nvSpPr>
            <p:cNvPr id="30" name="文字方塊 29"/>
            <p:cNvSpPr txBox="1"/>
            <p:nvPr/>
          </p:nvSpPr>
          <p:spPr>
            <a:xfrm>
              <a:off x="1087617" y="1979572"/>
              <a:ext cx="3166462" cy="1242924"/>
            </a:xfrm>
            <a:prstGeom prst="rect">
              <a:avLst/>
            </a:prstGeom>
            <a:noFill/>
          </p:spPr>
          <p:txBody>
            <a:bodyPr wrap="square" rtlCol="0">
              <a:spAutoFit/>
            </a:bodyPr>
            <a:lstStyle/>
            <a:p>
              <a:pPr algn="ctr"/>
              <a:r>
                <a:rPr lang="zh-TW" altLang="en-US" sz="3600" dirty="0">
                  <a:latin typeface="Microsoft JhengHei" panose="020B0604030504040204" pitchFamily="34" charset="-120"/>
                  <a:ea typeface="Microsoft JhengHei" panose="020B0604030504040204" pitchFamily="34" charset="-120"/>
                </a:rPr>
                <a:t>為甚麼</a:t>
              </a:r>
              <a:endParaRPr lang="en-HK" altLang="zh-TW" sz="3600" dirty="0">
                <a:latin typeface="Microsoft JhengHei" panose="020B0604030504040204" pitchFamily="34" charset="-120"/>
                <a:ea typeface="Microsoft JhengHei" panose="020B0604030504040204" pitchFamily="34" charset="-120"/>
              </a:endParaRPr>
            </a:p>
            <a:p>
              <a:pPr algn="ctr"/>
              <a:r>
                <a:rPr lang="zh-TW" altLang="en-US" sz="3600" dirty="0">
                  <a:latin typeface="Microsoft JhengHei" panose="020B0604030504040204" pitchFamily="34" charset="-120"/>
                  <a:ea typeface="Microsoft JhengHei" panose="020B0604030504040204" pitchFamily="34" charset="-120"/>
                </a:rPr>
                <a:t> 為何</a:t>
              </a:r>
              <a:endParaRPr lang="en-US" altLang="zh-TW" sz="3600" dirty="0">
                <a:latin typeface="Microsoft JhengHei" panose="020B0604030504040204" pitchFamily="34" charset="-120"/>
                <a:ea typeface="Microsoft JhengHei" panose="020B0604030504040204" pitchFamily="34" charset="-120"/>
              </a:endParaRPr>
            </a:p>
          </p:txBody>
        </p:sp>
      </p:grpSp>
    </p:spTree>
    <p:extLst>
      <p:ext uri="{BB962C8B-B14F-4D97-AF65-F5344CB8AC3E}">
        <p14:creationId xmlns:p14="http://schemas.microsoft.com/office/powerpoint/2010/main" val="428073255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Grand Title">
            <a:extLst>
              <a:ext uri="{FF2B5EF4-FFF2-40B4-BE49-F238E27FC236}">
                <a16:creationId xmlns:a16="http://schemas.microsoft.com/office/drawing/2014/main" id="{43019F75-7F0D-46AE-9DE2-2E5374039C78}"/>
              </a:ext>
            </a:extLst>
          </p:cNvPr>
          <p:cNvSpPr txBox="1"/>
          <p:nvPr/>
        </p:nvSpPr>
        <p:spPr>
          <a:xfrm>
            <a:off x="3867141" y="745742"/>
            <a:ext cx="4457718" cy="738664"/>
          </a:xfrm>
          <a:prstGeom prst="rect">
            <a:avLst/>
          </a:prstGeom>
          <a:noFill/>
        </p:spPr>
        <p:txBody>
          <a:bodyPr wrap="square" lIns="0" tIns="0" rIns="0" bIns="0" rtlCol="0" anchor="t" anchorCtr="0">
            <a:spAutoFit/>
          </a:bodyPr>
          <a:lstStyle/>
          <a:p>
            <a:pPr lvl="0" algn="ctr">
              <a:defRPr/>
            </a:pPr>
            <a:r>
              <a:rPr lang="zh-TW" altLang="en-US" sz="4800" b="1" dirty="0">
                <a:solidFill>
                  <a:prstClr val="black"/>
                </a:solidFill>
                <a:latin typeface="Microsoft JhengHei" panose="020B0604030504040204" pitchFamily="34" charset="-120"/>
                <a:ea typeface="Microsoft JhengHei" panose="020B0604030504040204" pitchFamily="34" charset="-120"/>
              </a:rPr>
              <a:t>訓練目標</a:t>
            </a:r>
            <a:endParaRPr lang="en-ID" altLang="zh-TW" sz="4800" dirty="0">
              <a:solidFill>
                <a:prstClr val="black">
                  <a:lumMod val="75000"/>
                  <a:lumOff val="25000"/>
                </a:prstClr>
              </a:solidFill>
              <a:latin typeface="Microsoft JhengHei" panose="020B0604030504040204" pitchFamily="34" charset="-120"/>
              <a:ea typeface="Microsoft JhengHei" panose="020B0604030504040204" pitchFamily="34" charset="-120"/>
            </a:endParaRPr>
          </a:p>
        </p:txBody>
      </p:sp>
      <p:sp>
        <p:nvSpPr>
          <p:cNvPr id="15" name="投影片編號版面配置區 1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D7E3E0-16BD-4228-BA84-50B6A6D4FBA8}" type="slidenum">
              <a:rPr kumimoji="0" lang="en-US" sz="1200" b="0" i="0" u="none" strike="noStrike" kern="1200" cap="none" spc="0" normalizeH="0" baseline="0" noProof="0" smtClean="0">
                <a:ln>
                  <a:noFill/>
                </a:ln>
                <a:solidFill>
                  <a:prstClr val="black">
                    <a:tint val="75000"/>
                  </a:prstClr>
                </a:solidFill>
                <a:effectLst/>
                <a:uLnTx/>
                <a:uFillTx/>
                <a:latin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tint val="75000"/>
                </a:prstClr>
              </a:solidFill>
              <a:effectLst/>
              <a:uLnTx/>
              <a:uFillTx/>
              <a:latin typeface="+mn-ea"/>
              <a:cs typeface="+mn-cs"/>
            </a:endParaRPr>
          </a:p>
        </p:txBody>
      </p:sp>
      <p:grpSp>
        <p:nvGrpSpPr>
          <p:cNvPr id="24" name="群組 23"/>
          <p:cNvGrpSpPr/>
          <p:nvPr/>
        </p:nvGrpSpPr>
        <p:grpSpPr>
          <a:xfrm>
            <a:off x="2852558" y="1439104"/>
            <a:ext cx="6486885" cy="4090652"/>
            <a:chOff x="1431033" y="1439104"/>
            <a:chExt cx="6486885" cy="4090652"/>
          </a:xfrm>
        </p:grpSpPr>
        <p:grpSp>
          <p:nvGrpSpPr>
            <p:cNvPr id="30" name="群組 29"/>
            <p:cNvGrpSpPr/>
            <p:nvPr/>
          </p:nvGrpSpPr>
          <p:grpSpPr>
            <a:xfrm rot="16200000">
              <a:off x="4166010" y="2602122"/>
              <a:ext cx="508176" cy="423480"/>
              <a:chOff x="5194921" y="2692894"/>
              <a:chExt cx="508176" cy="423480"/>
            </a:xfrm>
            <a:solidFill>
              <a:srgbClr val="CC9900"/>
            </a:solidFill>
          </p:grpSpPr>
          <p:sp>
            <p:nvSpPr>
              <p:cNvPr id="44" name="向右箭號 43"/>
              <p:cNvSpPr/>
              <p:nvPr/>
            </p:nvSpPr>
            <p:spPr>
              <a:xfrm rot="5400000">
                <a:off x="5237269" y="2650546"/>
                <a:ext cx="423480" cy="508176"/>
              </a:xfrm>
              <a:prstGeom prst="rightArrow">
                <a:avLst>
                  <a:gd name="adj1" fmla="val 60000"/>
                  <a:gd name="adj2" fmla="val 50000"/>
                </a:avLst>
              </a:prstGeom>
              <a:grp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5" name="向右箭號 4"/>
              <p:cNvSpPr txBox="1"/>
              <p:nvPr/>
            </p:nvSpPr>
            <p:spPr>
              <a:xfrm>
                <a:off x="5296556" y="2692894"/>
                <a:ext cx="304906" cy="296436"/>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marR="0" lvl="0" indent="0" algn="ctr" defTabSz="933450" rtl="0" eaLnBrk="1" fontAlgn="auto" latinLnBrk="0" hangingPunct="1">
                  <a:lnSpc>
                    <a:spcPct val="90000"/>
                  </a:lnSpc>
                  <a:spcBef>
                    <a:spcPct val="0"/>
                  </a:spcBef>
                  <a:spcAft>
                    <a:spcPct val="35000"/>
                  </a:spcAft>
                  <a:buClrTx/>
                  <a:buSzTx/>
                  <a:buFontTx/>
                  <a:buNone/>
                  <a:tabLst/>
                  <a:defRPr/>
                </a:pPr>
                <a:endParaRPr kumimoji="0" lang="en-US" sz="2100" b="0" i="0" u="none" strike="noStrike" kern="1200" cap="none" spc="0" normalizeH="0" baseline="0" noProof="0">
                  <a:ln>
                    <a:noFill/>
                  </a:ln>
                  <a:solidFill>
                    <a:prstClr val="black"/>
                  </a:solidFill>
                  <a:effectLst/>
                  <a:uLnTx/>
                  <a:uFillTx/>
                  <a:latin typeface="Microsoft JhengHei" panose="020B0604030504040204" pitchFamily="34" charset="-120"/>
                  <a:ea typeface="Microsoft JhengHei" panose="020B0604030504040204" pitchFamily="34" charset="-120"/>
                  <a:cs typeface="+mn-cs"/>
                </a:endParaRPr>
              </a:p>
            </p:txBody>
          </p:sp>
        </p:grpSp>
        <p:grpSp>
          <p:nvGrpSpPr>
            <p:cNvPr id="34" name="群組 33"/>
            <p:cNvGrpSpPr/>
            <p:nvPr/>
          </p:nvGrpSpPr>
          <p:grpSpPr>
            <a:xfrm>
              <a:off x="4533918" y="1439105"/>
              <a:ext cx="3384000" cy="4090651"/>
              <a:chOff x="4728228" y="1784180"/>
              <a:chExt cx="2814714" cy="4541558"/>
            </a:xfrm>
          </p:grpSpPr>
          <p:grpSp>
            <p:nvGrpSpPr>
              <p:cNvPr id="40" name="群組 39"/>
              <p:cNvGrpSpPr/>
              <p:nvPr/>
            </p:nvGrpSpPr>
            <p:grpSpPr>
              <a:xfrm>
                <a:off x="4728228" y="1784180"/>
                <a:ext cx="2814714" cy="4460008"/>
                <a:chOff x="4577925" y="2909383"/>
                <a:chExt cx="2421928" cy="2734827"/>
              </a:xfrm>
            </p:grpSpPr>
            <p:pic>
              <p:nvPicPr>
                <p:cNvPr id="42" name="圖片 41"/>
                <p:cNvPicPr>
                  <a:picLocks noChangeAspect="1"/>
                </p:cNvPicPr>
                <p:nvPr/>
              </p:nvPicPr>
              <p:blipFill>
                <a:blip r:embed="rId3">
                  <a:lum bright="40000" contrast="20000"/>
                </a:blip>
                <a:stretch>
                  <a:fillRect/>
                </a:stretch>
              </p:blipFill>
              <p:spPr>
                <a:xfrm>
                  <a:off x="4577925" y="2909383"/>
                  <a:ext cx="2421928" cy="2734827"/>
                </a:xfrm>
                <a:prstGeom prst="rect">
                  <a:avLst/>
                </a:prstGeom>
              </p:spPr>
            </p:pic>
            <p:sp>
              <p:nvSpPr>
                <p:cNvPr id="43" name="TextBox 84">
                  <a:extLst>
                    <a:ext uri="{FF2B5EF4-FFF2-40B4-BE49-F238E27FC236}">
                      <a16:creationId xmlns:a16="http://schemas.microsoft.com/office/drawing/2014/main" id="{E205B351-11B5-4923-AAF6-29DD64266695}"/>
                    </a:ext>
                  </a:extLst>
                </p:cNvPr>
                <p:cNvSpPr txBox="1"/>
                <p:nvPr/>
              </p:nvSpPr>
              <p:spPr>
                <a:xfrm>
                  <a:off x="4820301" y="2958303"/>
                  <a:ext cx="1952020" cy="436964"/>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TW" altLang="en-US" sz="1800" b="1" i="0" u="none" strike="noStrike" kern="1200" cap="none" spc="0" normalizeH="0" baseline="0" noProof="0" dirty="0">
                      <a:ln>
                        <a:noFill/>
                      </a:ln>
                      <a:solidFill>
                        <a:prstClr val="black"/>
                      </a:solidFill>
                      <a:effectLst/>
                      <a:uLnTx/>
                      <a:uFillTx/>
                      <a:latin typeface="Microsoft JhengHei" panose="020B0604030504040204" pitchFamily="34" charset="-120"/>
                      <a:ea typeface="Microsoft JhengHei" panose="020B0604030504040204" pitchFamily="34" charset="-120"/>
                      <a:cs typeface="+mn-cs"/>
                    </a:rPr>
                    <a:t>思考及組織內容</a:t>
                  </a:r>
                </a:p>
              </p:txBody>
            </p:sp>
          </p:grpSp>
          <p:sp>
            <p:nvSpPr>
              <p:cNvPr id="41" name="Rectangle 85">
                <a:extLst>
                  <a:ext uri="{FF2B5EF4-FFF2-40B4-BE49-F238E27FC236}">
                    <a16:creationId xmlns:a16="http://schemas.microsoft.com/office/drawing/2014/main" id="{623C46E4-2FA1-4F6F-BF3E-A98927F0E5B7}"/>
                  </a:ext>
                </a:extLst>
              </p:cNvPr>
              <p:cNvSpPr/>
              <p:nvPr/>
            </p:nvSpPr>
            <p:spPr>
              <a:xfrm>
                <a:off x="4949519" y="2532842"/>
                <a:ext cx="2372132" cy="3792896"/>
              </a:xfrm>
              <a:prstGeom prst="rect">
                <a:avLst/>
              </a:prstGeom>
            </p:spPr>
            <p:txBody>
              <a:bodyPr wrap="square">
                <a:spAutoFit/>
              </a:bodyPr>
              <a:lstStyle/>
              <a:p>
                <a:pPr marL="285750" lvl="0" indent="-285750">
                  <a:lnSpc>
                    <a:spcPct val="150000"/>
                  </a:lnSpc>
                  <a:buFont typeface="Arial" panose="020B0604020202020204" pitchFamily="34" charset="0"/>
                  <a:buChar char="•"/>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學習策略</a:t>
                </a:r>
                <a:r>
                  <a:rPr lang="zh-TW" altLang="en-US"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介紹</a:t>
                </a:r>
                <a:endParaRPr lang="en-US" altLang="zh-TW"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smtClean="0">
                    <a:latin typeface="Microsoft JhengHei" panose="020B0604030504040204" pitchFamily="34" charset="-120"/>
                    <a:ea typeface="Microsoft JhengHei" panose="020B0604030504040204" pitchFamily="34" charset="-120"/>
                  </a:rPr>
                  <a:t>自我提問</a:t>
                </a:r>
                <a:endParaRPr lang="en-US" altLang="zh-TW" sz="1600" b="1" dirty="0" smtClean="0">
                  <a:latin typeface="Microsoft JhengHei" panose="020B0604030504040204" pitchFamily="34" charset="-120"/>
                  <a:ea typeface="Microsoft JhengHei" panose="020B0604030504040204" pitchFamily="34" charset="-120"/>
                </a:endParaRPr>
              </a:p>
              <a:p>
                <a:pPr marL="625950" lvl="1" indent="-342900">
                  <a:lnSpc>
                    <a:spcPct val="150000"/>
                  </a:lnSpc>
                  <a:buFont typeface="+mj-lt"/>
                  <a:buAutoNum type="arabicPeriod"/>
                </a:pPr>
                <a:r>
                  <a:rPr lang="zh-TW" altLang="en-US"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建</a:t>
                </a: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構因果解釋組織圖</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檢視因果關係</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加入闡述</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組織優次</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a:latin typeface="Microsoft JhengHei" panose="020B0604030504040204" pitchFamily="34" charset="-120"/>
                    <a:ea typeface="Microsoft JhengHei" panose="020B0604030504040204" pitchFamily="34" charset="-120"/>
                  </a:rPr>
                  <a:t>運用</a:t>
                </a:r>
                <a:r>
                  <a:rPr lang="zh-TW" altLang="en-US"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因果</a:t>
                </a: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解釋</a:t>
                </a:r>
                <a:r>
                  <a:rPr lang="zh-TW" altLang="en-US" sz="1600" b="1" dirty="0" smtClean="0">
                    <a:latin typeface="Microsoft JhengHei" panose="020B0604030504040204" pitchFamily="34" charset="-120"/>
                    <a:ea typeface="Microsoft JhengHei" panose="020B0604030504040204" pitchFamily="34" charset="-120"/>
                  </a:rPr>
                  <a:t>模範</a:t>
                </a:r>
                <a:r>
                  <a:rPr lang="zh-TW" altLang="en-US" sz="1600" b="1" dirty="0">
                    <a:latin typeface="Microsoft JhengHei" panose="020B0604030504040204" pitchFamily="34" charset="-120"/>
                    <a:ea typeface="Microsoft JhengHei" panose="020B0604030504040204" pitchFamily="34" charset="-120"/>
                  </a:rPr>
                  <a:t>短語</a:t>
                </a:r>
                <a:endParaRPr lang="en-US" altLang="zh-TW"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285750" lvl="0" indent="-285750">
                  <a:lnSpc>
                    <a:spcPct val="150000"/>
                  </a:lnSpc>
                  <a:buFont typeface="Arial" panose="020B0604020202020204" pitchFamily="34" charset="0"/>
                  <a:buChar char="•"/>
                </a:pPr>
                <a:r>
                  <a:rPr lang="zh-TW" altLang="en-US" sz="1600" b="1" dirty="0" smtClean="0">
                    <a:latin typeface="Microsoft JhengHei" panose="020B0604030504040204" pitchFamily="34" charset="-120"/>
                    <a:ea typeface="Microsoft JhengHei" panose="020B0604030504040204" pitchFamily="34" charset="-120"/>
                  </a:rPr>
                  <a:t>示例</a:t>
                </a:r>
                <a:endParaRPr lang="en-ID" altLang="zh-TW" sz="1600" dirty="0">
                  <a:latin typeface="Microsoft JhengHei" panose="020B0604030504040204" pitchFamily="34" charset="-120"/>
                  <a:ea typeface="Microsoft JhengHei" panose="020B0604030504040204" pitchFamily="34" charset="-120"/>
                </a:endParaRPr>
              </a:p>
            </p:txBody>
          </p:sp>
        </p:grpSp>
        <p:grpSp>
          <p:nvGrpSpPr>
            <p:cNvPr id="35" name="群組 34"/>
            <p:cNvGrpSpPr/>
            <p:nvPr/>
          </p:nvGrpSpPr>
          <p:grpSpPr>
            <a:xfrm>
              <a:off x="1431033" y="1439104"/>
              <a:ext cx="2806252" cy="4017196"/>
              <a:chOff x="1657543" y="1597712"/>
              <a:chExt cx="2806252" cy="4017196"/>
            </a:xfrm>
          </p:grpSpPr>
          <p:grpSp>
            <p:nvGrpSpPr>
              <p:cNvPr id="36" name="群組 35"/>
              <p:cNvGrpSpPr/>
              <p:nvPr/>
            </p:nvGrpSpPr>
            <p:grpSpPr>
              <a:xfrm>
                <a:off x="1657543" y="1597712"/>
                <a:ext cx="2806252" cy="4017196"/>
                <a:chOff x="167928" y="2742683"/>
                <a:chExt cx="2246626" cy="2613257"/>
              </a:xfrm>
            </p:grpSpPr>
            <p:pic>
              <p:nvPicPr>
                <p:cNvPr id="38" name="圖片 37"/>
                <p:cNvPicPr>
                  <a:picLocks noChangeAspect="1"/>
                </p:cNvPicPr>
                <p:nvPr/>
              </p:nvPicPr>
              <p:blipFill>
                <a:blip r:embed="rId4">
                  <a:duotone>
                    <a:prstClr val="black"/>
                    <a:srgbClr val="FFFF00">
                      <a:tint val="45000"/>
                      <a:satMod val="400000"/>
                    </a:srgbClr>
                  </a:duotone>
                  <a:lum bright="40000" contrast="-40000"/>
                </a:blip>
                <a:stretch>
                  <a:fillRect/>
                </a:stretch>
              </p:blipFill>
              <p:spPr>
                <a:xfrm>
                  <a:off x="167928" y="2742683"/>
                  <a:ext cx="2246626" cy="2613257"/>
                </a:xfrm>
                <a:prstGeom prst="rect">
                  <a:avLst/>
                </a:prstGeom>
              </p:spPr>
            </p:pic>
            <p:sp>
              <p:nvSpPr>
                <p:cNvPr id="39" name="TextBox 84">
                  <a:extLst>
                    <a:ext uri="{FF2B5EF4-FFF2-40B4-BE49-F238E27FC236}">
                      <a16:creationId xmlns:a16="http://schemas.microsoft.com/office/drawing/2014/main" id="{E205B351-11B5-4923-AAF6-29DD64266695}"/>
                    </a:ext>
                  </a:extLst>
                </p:cNvPr>
                <p:cNvSpPr txBox="1"/>
                <p:nvPr/>
              </p:nvSpPr>
              <p:spPr>
                <a:xfrm>
                  <a:off x="443731" y="2865059"/>
                  <a:ext cx="1695018" cy="42045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TW" altLang="en-US" sz="1800" b="1" i="0" u="none" strike="noStrike" kern="1200" cap="none" spc="0" normalizeH="0" baseline="0" noProof="0" dirty="0" smtClean="0">
                      <a:ln>
                        <a:noFill/>
                      </a:ln>
                      <a:solidFill>
                        <a:prstClr val="black"/>
                      </a:solidFill>
                      <a:effectLst/>
                      <a:uLnTx/>
                      <a:uFillTx/>
                      <a:latin typeface="Microsoft JhengHei" panose="020B0604030504040204" pitchFamily="34" charset="-120"/>
                      <a:ea typeface="Microsoft JhengHei" panose="020B0604030504040204" pitchFamily="34" charset="-120"/>
                      <a:cs typeface="+mn-cs"/>
                    </a:rPr>
                    <a:t>辨識「評述性話語」類型</a:t>
                  </a:r>
                  <a:endParaRPr kumimoji="0" lang="en-US" altLang="zh-TW" sz="1800" b="1" i="0" u="none" strike="noStrike" kern="1200" cap="none" spc="0" normalizeH="0" baseline="0" noProof="0" dirty="0">
                    <a:ln>
                      <a:noFill/>
                    </a:ln>
                    <a:solidFill>
                      <a:prstClr val="black"/>
                    </a:solidFill>
                    <a:effectLst/>
                    <a:uLnTx/>
                    <a:uFillTx/>
                    <a:latin typeface="Microsoft JhengHei" panose="020B0604030504040204" pitchFamily="34" charset="-120"/>
                    <a:ea typeface="Microsoft JhengHei" panose="020B0604030504040204" pitchFamily="34" charset="-120"/>
                    <a:cs typeface="+mn-cs"/>
                  </a:endParaRPr>
                </a:p>
              </p:txBody>
            </p:sp>
          </p:grpSp>
          <p:sp>
            <p:nvSpPr>
              <p:cNvPr id="37" name="Rectangle 85">
                <a:extLst>
                  <a:ext uri="{FF2B5EF4-FFF2-40B4-BE49-F238E27FC236}">
                    <a16:creationId xmlns:a16="http://schemas.microsoft.com/office/drawing/2014/main" id="{623C46E4-2FA1-4F6F-BF3E-A98927F0E5B7}"/>
                  </a:ext>
                </a:extLst>
              </p:cNvPr>
              <p:cNvSpPr/>
              <p:nvPr/>
            </p:nvSpPr>
            <p:spPr>
              <a:xfrm>
                <a:off x="1913014" y="2361941"/>
                <a:ext cx="2372132" cy="1200329"/>
              </a:xfrm>
              <a:prstGeom prst="rect">
                <a:avLst/>
              </a:prstGeom>
            </p:spPr>
            <p:txBody>
              <a:bodyPr wrap="square">
                <a:spAutoFit/>
              </a:bodyPr>
              <a:lstStyle/>
              <a:p>
                <a:pPr marL="285750" lvl="0" indent="-285750">
                  <a:lnSpc>
                    <a:spcPct val="150000"/>
                  </a:lnSpc>
                  <a:buFont typeface="Arial" panose="020B0604020202020204" pitchFamily="34" charset="0"/>
                  <a:buChar char="•"/>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學習策略介紹</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568800" indent="-285750">
                  <a:lnSpc>
                    <a:spcPct val="150000"/>
                  </a:lnSpc>
                  <a:buFont typeface="Arial" panose="020B0604020202020204" pitchFamily="34" charset="0"/>
                  <a:buChar char="•"/>
                </a:pPr>
                <a:r>
                  <a:rPr lang="zh-TW" altLang="en-US" sz="1600" b="1" dirty="0" smtClean="0">
                    <a:latin typeface="Microsoft JhengHei" panose="020B0604030504040204" pitchFamily="34" charset="-120"/>
                    <a:ea typeface="Microsoft JhengHei" panose="020B0604030504040204" pitchFamily="34" charset="-120"/>
                  </a:rPr>
                  <a:t>辨識標誌字詞</a:t>
                </a:r>
                <a:endParaRPr lang="en-US" altLang="zh-TW"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285750" lvl="0" indent="-285750">
                  <a:lnSpc>
                    <a:spcPct val="150000"/>
                  </a:lnSpc>
                  <a:buFont typeface="Arial" panose="020B0604020202020204" pitchFamily="34" charset="0"/>
                  <a:buChar char="•"/>
                </a:pPr>
                <a:r>
                  <a:rPr lang="zh-TW" altLang="en-US" sz="1600" b="1" dirty="0" smtClean="0">
                    <a:latin typeface="Microsoft JhengHei" panose="020B0604030504040204" pitchFamily="34" charset="-120"/>
                    <a:ea typeface="Microsoft JhengHei" panose="020B0604030504040204" pitchFamily="34" charset="-120"/>
                  </a:rPr>
                  <a:t>示例</a:t>
                </a:r>
                <a:endParaRPr lang="en-ID" altLang="zh-TW" sz="1600" dirty="0">
                  <a:latin typeface="Microsoft JhengHei" panose="020B0604030504040204" pitchFamily="34" charset="-120"/>
                  <a:ea typeface="Microsoft JhengHei" panose="020B0604030504040204" pitchFamily="34" charset="-120"/>
                </a:endParaRPr>
              </a:p>
            </p:txBody>
          </p:sp>
        </p:grpSp>
      </p:grpSp>
      <p:sp>
        <p:nvSpPr>
          <p:cNvPr id="33" name="矩形 32"/>
          <p:cNvSpPr/>
          <p:nvPr/>
        </p:nvSpPr>
        <p:spPr>
          <a:xfrm>
            <a:off x="3438029" y="3035307"/>
            <a:ext cx="504000" cy="30490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7672824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訂 2">
      <a:majorFont>
        <a:latin typeface="Microsoft JhengHei"/>
        <a:ea typeface="微軟正黑體"/>
        <a:cs typeface=""/>
      </a:majorFont>
      <a:minorFont>
        <a:latin typeface="Microsoft JhengHei"/>
        <a:ea typeface="微軟正黑體"/>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12593</TotalTime>
  <Words>3432</Words>
  <Application>Microsoft Office PowerPoint</Application>
  <PresentationFormat>寬螢幕</PresentationFormat>
  <Paragraphs>621</Paragraphs>
  <Slides>35</Slides>
  <Notes>34</Notes>
  <HiddenSlides>0</HiddenSlides>
  <MMClips>0</MMClips>
  <ScaleCrop>false</ScaleCrop>
  <HeadingPairs>
    <vt:vector size="6" baseType="variant">
      <vt:variant>
        <vt:lpstr>使用字型</vt:lpstr>
      </vt:variant>
      <vt:variant>
        <vt:i4>10</vt:i4>
      </vt:variant>
      <vt:variant>
        <vt:lpstr>佈景主題</vt:lpstr>
      </vt:variant>
      <vt:variant>
        <vt:i4>1</vt:i4>
      </vt:variant>
      <vt:variant>
        <vt:lpstr>投影片標題</vt:lpstr>
      </vt:variant>
      <vt:variant>
        <vt:i4>35</vt:i4>
      </vt:variant>
    </vt:vector>
  </HeadingPairs>
  <TitlesOfParts>
    <vt:vector size="46" baseType="lpstr">
      <vt:lpstr>DFPBiaoKaiShu-B5</vt:lpstr>
      <vt:lpstr>Microsoft JhengHei UI</vt:lpstr>
      <vt:lpstr>Poppins</vt:lpstr>
      <vt:lpstr>微軟正黑體</vt:lpstr>
      <vt:lpstr>微軟正黑體</vt:lpstr>
      <vt:lpstr>新細明體</vt:lpstr>
      <vt:lpstr>Arial</vt:lpstr>
      <vt:lpstr>Calibri</vt:lpstr>
      <vt:lpstr>Courier New</vt:lpstr>
      <vt:lpstr>Wingdings</vt:lpstr>
      <vt:lpstr>Office 佈景主題</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vector>
  </TitlesOfParts>
  <Company>EDB</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簡報</dc:title>
  <dc:creator>LAU, Ka-lok</dc:creator>
  <cp:lastModifiedBy>TAM, Ka-chun Bryan</cp:lastModifiedBy>
  <cp:revision>572</cp:revision>
  <dcterms:created xsi:type="dcterms:W3CDTF">2022-06-23T09:13:07Z</dcterms:created>
  <dcterms:modified xsi:type="dcterms:W3CDTF">2023-10-04T09:01:50Z</dcterms:modified>
</cp:coreProperties>
</file>